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0" autoAdjust="0"/>
    <p:restoredTop sz="94744" autoAdjust="0"/>
  </p:normalViewPr>
  <p:slideViewPr>
    <p:cSldViewPr>
      <p:cViewPr>
        <p:scale>
          <a:sx n="60" d="100"/>
          <a:sy n="60" d="100"/>
        </p:scale>
        <p:origin x="845" y="-25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jpg>
</file>

<file path=ppt/media/image75.jpg>
</file>

<file path=ppt/media/image76.png>
</file>

<file path=ppt/media/image77.png>
</file>

<file path=ppt/media/image78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0FE8EC-A83F-4B8A-A179-BC3097CCD2EF}" type="datetimeFigureOut">
              <a:rPr lang="en-IN" smtClean="0"/>
              <a:t>14-01-2024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806AA4-CD10-45AA-9D0D-D6291F9018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4179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806AA4-CD10-45AA-9D0D-D6291F9018EE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6117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650" b="0" i="0">
                <a:solidFill>
                  <a:srgbClr val="40B8F5"/>
                </a:solidFill>
                <a:latin typeface="Liberation Sans Narrow"/>
                <a:cs typeface="Liberation Sans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71256" y="0"/>
            <a:ext cx="7716743" cy="4521402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4636190"/>
            <a:ext cx="4199747" cy="5650808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419344" y="0"/>
            <a:ext cx="7449311" cy="4294631"/>
          </a:xfrm>
          <a:prstGeom prst="rect">
            <a:avLst/>
          </a:prstGeom>
        </p:spPr>
      </p:pic>
      <p:sp>
        <p:nvSpPr>
          <p:cNvPr id="20" name="bg object 20"/>
          <p:cNvSpPr/>
          <p:nvPr/>
        </p:nvSpPr>
        <p:spPr>
          <a:xfrm>
            <a:off x="479063" y="3219541"/>
            <a:ext cx="2113280" cy="2108200"/>
          </a:xfrm>
          <a:custGeom>
            <a:avLst/>
            <a:gdLst/>
            <a:ahLst/>
            <a:cxnLst/>
            <a:rect l="l" t="t" r="r" b="b"/>
            <a:pathLst>
              <a:path w="2113280" h="2108200">
                <a:moveTo>
                  <a:pt x="1292114" y="25399"/>
                </a:moveTo>
                <a:lnTo>
                  <a:pt x="821094" y="25399"/>
                </a:lnTo>
                <a:lnTo>
                  <a:pt x="913412" y="0"/>
                </a:lnTo>
                <a:lnTo>
                  <a:pt x="1199796" y="0"/>
                </a:lnTo>
                <a:lnTo>
                  <a:pt x="1292114" y="25399"/>
                </a:lnTo>
                <a:close/>
              </a:path>
              <a:path w="2113280" h="2108200">
                <a:moveTo>
                  <a:pt x="1246301" y="2095499"/>
                </a:moveTo>
                <a:lnTo>
                  <a:pt x="866907" y="2095499"/>
                </a:lnTo>
                <a:lnTo>
                  <a:pt x="688272" y="2044699"/>
                </a:lnTo>
                <a:lnTo>
                  <a:pt x="645693" y="2019299"/>
                </a:lnTo>
                <a:lnTo>
                  <a:pt x="604041" y="2006599"/>
                </a:lnTo>
                <a:lnTo>
                  <a:pt x="563362" y="1981199"/>
                </a:lnTo>
                <a:lnTo>
                  <a:pt x="523702" y="1968499"/>
                </a:lnTo>
                <a:lnTo>
                  <a:pt x="485110" y="1943099"/>
                </a:lnTo>
                <a:lnTo>
                  <a:pt x="447632" y="1917699"/>
                </a:lnTo>
                <a:lnTo>
                  <a:pt x="411315" y="1892299"/>
                </a:lnTo>
                <a:lnTo>
                  <a:pt x="376205" y="1854199"/>
                </a:lnTo>
                <a:lnTo>
                  <a:pt x="342351" y="1828799"/>
                </a:lnTo>
                <a:lnTo>
                  <a:pt x="309798" y="1803399"/>
                </a:lnTo>
                <a:lnTo>
                  <a:pt x="278594" y="1765299"/>
                </a:lnTo>
                <a:lnTo>
                  <a:pt x="248786" y="1727199"/>
                </a:lnTo>
                <a:lnTo>
                  <a:pt x="220421" y="1701799"/>
                </a:lnTo>
                <a:lnTo>
                  <a:pt x="193545" y="1663699"/>
                </a:lnTo>
                <a:lnTo>
                  <a:pt x="168206" y="1625599"/>
                </a:lnTo>
                <a:lnTo>
                  <a:pt x="144450" y="1587499"/>
                </a:lnTo>
                <a:lnTo>
                  <a:pt x="122326" y="1549399"/>
                </a:lnTo>
                <a:lnTo>
                  <a:pt x="101878" y="1498599"/>
                </a:lnTo>
                <a:lnTo>
                  <a:pt x="83155" y="1460499"/>
                </a:lnTo>
                <a:lnTo>
                  <a:pt x="66204" y="1422399"/>
                </a:lnTo>
                <a:lnTo>
                  <a:pt x="51071" y="1371599"/>
                </a:lnTo>
                <a:lnTo>
                  <a:pt x="37803" y="1333499"/>
                </a:lnTo>
                <a:lnTo>
                  <a:pt x="26448" y="1282699"/>
                </a:lnTo>
                <a:lnTo>
                  <a:pt x="17051" y="1244599"/>
                </a:lnTo>
                <a:lnTo>
                  <a:pt x="9662" y="1193799"/>
                </a:lnTo>
                <a:lnTo>
                  <a:pt x="4325" y="1142999"/>
                </a:lnTo>
                <a:lnTo>
                  <a:pt x="1089" y="1104899"/>
                </a:lnTo>
                <a:lnTo>
                  <a:pt x="0" y="1054099"/>
                </a:lnTo>
                <a:lnTo>
                  <a:pt x="1089" y="1003299"/>
                </a:lnTo>
                <a:lnTo>
                  <a:pt x="4325" y="952499"/>
                </a:lnTo>
                <a:lnTo>
                  <a:pt x="9662" y="901699"/>
                </a:lnTo>
                <a:lnTo>
                  <a:pt x="17051" y="863599"/>
                </a:lnTo>
                <a:lnTo>
                  <a:pt x="26448" y="812799"/>
                </a:lnTo>
                <a:lnTo>
                  <a:pt x="37803" y="774699"/>
                </a:lnTo>
                <a:lnTo>
                  <a:pt x="51071" y="723899"/>
                </a:lnTo>
                <a:lnTo>
                  <a:pt x="66204" y="685799"/>
                </a:lnTo>
                <a:lnTo>
                  <a:pt x="83155" y="634999"/>
                </a:lnTo>
                <a:lnTo>
                  <a:pt x="101878" y="596899"/>
                </a:lnTo>
                <a:lnTo>
                  <a:pt x="122326" y="558799"/>
                </a:lnTo>
                <a:lnTo>
                  <a:pt x="144450" y="520699"/>
                </a:lnTo>
                <a:lnTo>
                  <a:pt x="168206" y="482599"/>
                </a:lnTo>
                <a:lnTo>
                  <a:pt x="193545" y="444499"/>
                </a:lnTo>
                <a:lnTo>
                  <a:pt x="220421" y="406399"/>
                </a:lnTo>
                <a:lnTo>
                  <a:pt x="248786" y="368299"/>
                </a:lnTo>
                <a:lnTo>
                  <a:pt x="278594" y="330199"/>
                </a:lnTo>
                <a:lnTo>
                  <a:pt x="309798" y="304799"/>
                </a:lnTo>
                <a:lnTo>
                  <a:pt x="342351" y="266699"/>
                </a:lnTo>
                <a:lnTo>
                  <a:pt x="376205" y="241299"/>
                </a:lnTo>
                <a:lnTo>
                  <a:pt x="411315" y="215899"/>
                </a:lnTo>
                <a:lnTo>
                  <a:pt x="447632" y="190499"/>
                </a:lnTo>
                <a:lnTo>
                  <a:pt x="485110" y="165099"/>
                </a:lnTo>
                <a:lnTo>
                  <a:pt x="523702" y="139699"/>
                </a:lnTo>
                <a:lnTo>
                  <a:pt x="563362" y="114299"/>
                </a:lnTo>
                <a:lnTo>
                  <a:pt x="604041" y="101599"/>
                </a:lnTo>
                <a:lnTo>
                  <a:pt x="645693" y="76199"/>
                </a:lnTo>
                <a:lnTo>
                  <a:pt x="731729" y="50799"/>
                </a:lnTo>
                <a:lnTo>
                  <a:pt x="776019" y="25399"/>
                </a:lnTo>
                <a:lnTo>
                  <a:pt x="913117" y="25399"/>
                </a:lnTo>
                <a:lnTo>
                  <a:pt x="731388" y="76199"/>
                </a:lnTo>
                <a:lnTo>
                  <a:pt x="645530" y="101599"/>
                </a:lnTo>
                <a:lnTo>
                  <a:pt x="604027" y="126999"/>
                </a:lnTo>
                <a:lnTo>
                  <a:pt x="563541" y="152399"/>
                </a:lnTo>
                <a:lnTo>
                  <a:pt x="524122" y="165099"/>
                </a:lnTo>
                <a:lnTo>
                  <a:pt x="485819" y="190499"/>
                </a:lnTo>
                <a:lnTo>
                  <a:pt x="448684" y="215899"/>
                </a:lnTo>
                <a:lnTo>
                  <a:pt x="412764" y="241299"/>
                </a:lnTo>
                <a:lnTo>
                  <a:pt x="378111" y="279399"/>
                </a:lnTo>
                <a:lnTo>
                  <a:pt x="344775" y="304799"/>
                </a:lnTo>
                <a:lnTo>
                  <a:pt x="312804" y="342899"/>
                </a:lnTo>
                <a:lnTo>
                  <a:pt x="282249" y="368299"/>
                </a:lnTo>
                <a:lnTo>
                  <a:pt x="253160" y="406399"/>
                </a:lnTo>
                <a:lnTo>
                  <a:pt x="225586" y="444499"/>
                </a:lnTo>
                <a:lnTo>
                  <a:pt x="199577" y="482599"/>
                </a:lnTo>
                <a:lnTo>
                  <a:pt x="175184" y="520699"/>
                </a:lnTo>
                <a:lnTo>
                  <a:pt x="152456" y="558799"/>
                </a:lnTo>
                <a:lnTo>
                  <a:pt x="131443" y="596899"/>
                </a:lnTo>
                <a:lnTo>
                  <a:pt x="112194" y="634999"/>
                </a:lnTo>
                <a:lnTo>
                  <a:pt x="94760" y="685799"/>
                </a:lnTo>
                <a:lnTo>
                  <a:pt x="79190" y="723899"/>
                </a:lnTo>
                <a:lnTo>
                  <a:pt x="65535" y="774699"/>
                </a:lnTo>
                <a:lnTo>
                  <a:pt x="53844" y="812799"/>
                </a:lnTo>
                <a:lnTo>
                  <a:pt x="44166" y="863599"/>
                </a:lnTo>
                <a:lnTo>
                  <a:pt x="36553" y="901699"/>
                </a:lnTo>
                <a:lnTo>
                  <a:pt x="31053" y="952499"/>
                </a:lnTo>
                <a:lnTo>
                  <a:pt x="27716" y="1003299"/>
                </a:lnTo>
                <a:lnTo>
                  <a:pt x="26593" y="1054099"/>
                </a:lnTo>
                <a:lnTo>
                  <a:pt x="27716" y="1104899"/>
                </a:lnTo>
                <a:lnTo>
                  <a:pt x="31053" y="1142999"/>
                </a:lnTo>
                <a:lnTo>
                  <a:pt x="36553" y="1193799"/>
                </a:lnTo>
                <a:lnTo>
                  <a:pt x="44166" y="1244599"/>
                </a:lnTo>
                <a:lnTo>
                  <a:pt x="53844" y="1282699"/>
                </a:lnTo>
                <a:lnTo>
                  <a:pt x="65535" y="1333499"/>
                </a:lnTo>
                <a:lnTo>
                  <a:pt x="79190" y="1371599"/>
                </a:lnTo>
                <a:lnTo>
                  <a:pt x="94760" y="1422399"/>
                </a:lnTo>
                <a:lnTo>
                  <a:pt x="112194" y="1460499"/>
                </a:lnTo>
                <a:lnTo>
                  <a:pt x="131443" y="1498599"/>
                </a:lnTo>
                <a:lnTo>
                  <a:pt x="152456" y="1549399"/>
                </a:lnTo>
                <a:lnTo>
                  <a:pt x="175184" y="1587499"/>
                </a:lnTo>
                <a:lnTo>
                  <a:pt x="199577" y="1625599"/>
                </a:lnTo>
                <a:lnTo>
                  <a:pt x="225586" y="1663699"/>
                </a:lnTo>
                <a:lnTo>
                  <a:pt x="253160" y="1689099"/>
                </a:lnTo>
                <a:lnTo>
                  <a:pt x="282249" y="1727199"/>
                </a:lnTo>
                <a:lnTo>
                  <a:pt x="312804" y="1765299"/>
                </a:lnTo>
                <a:lnTo>
                  <a:pt x="344775" y="1790699"/>
                </a:lnTo>
                <a:lnTo>
                  <a:pt x="378111" y="1828799"/>
                </a:lnTo>
                <a:lnTo>
                  <a:pt x="412764" y="1854199"/>
                </a:lnTo>
                <a:lnTo>
                  <a:pt x="448684" y="1879599"/>
                </a:lnTo>
                <a:lnTo>
                  <a:pt x="485819" y="1904999"/>
                </a:lnTo>
                <a:lnTo>
                  <a:pt x="524122" y="1930399"/>
                </a:lnTo>
                <a:lnTo>
                  <a:pt x="563541" y="1955799"/>
                </a:lnTo>
                <a:lnTo>
                  <a:pt x="604027" y="1981199"/>
                </a:lnTo>
                <a:lnTo>
                  <a:pt x="688000" y="2006599"/>
                </a:lnTo>
                <a:lnTo>
                  <a:pt x="731388" y="2031999"/>
                </a:lnTo>
                <a:lnTo>
                  <a:pt x="820717" y="2057399"/>
                </a:lnTo>
                <a:lnTo>
                  <a:pt x="866558" y="2057399"/>
                </a:lnTo>
                <a:lnTo>
                  <a:pt x="913117" y="2070099"/>
                </a:lnTo>
                <a:lnTo>
                  <a:pt x="960344" y="2070099"/>
                </a:lnTo>
                <a:lnTo>
                  <a:pt x="1008190" y="2082799"/>
                </a:lnTo>
                <a:lnTo>
                  <a:pt x="1292114" y="2082799"/>
                </a:lnTo>
                <a:lnTo>
                  <a:pt x="1246301" y="2095499"/>
                </a:lnTo>
                <a:close/>
              </a:path>
              <a:path w="2113280" h="2108200">
                <a:moveTo>
                  <a:pt x="1292114" y="2082799"/>
                </a:moveTo>
                <a:lnTo>
                  <a:pt x="1105018" y="2082799"/>
                </a:lnTo>
                <a:lnTo>
                  <a:pt x="1152864" y="2070099"/>
                </a:lnTo>
                <a:lnTo>
                  <a:pt x="1200091" y="2070099"/>
                </a:lnTo>
                <a:lnTo>
                  <a:pt x="1246650" y="2057399"/>
                </a:lnTo>
                <a:lnTo>
                  <a:pt x="1292491" y="2057399"/>
                </a:lnTo>
                <a:lnTo>
                  <a:pt x="1381820" y="2031999"/>
                </a:lnTo>
                <a:lnTo>
                  <a:pt x="1425207" y="2006599"/>
                </a:lnTo>
                <a:lnTo>
                  <a:pt x="1509181" y="1981199"/>
                </a:lnTo>
                <a:lnTo>
                  <a:pt x="1549667" y="1955799"/>
                </a:lnTo>
                <a:lnTo>
                  <a:pt x="1589086" y="1930399"/>
                </a:lnTo>
                <a:lnTo>
                  <a:pt x="1627389" y="1904999"/>
                </a:lnTo>
                <a:lnTo>
                  <a:pt x="1664524" y="1879599"/>
                </a:lnTo>
                <a:lnTo>
                  <a:pt x="1700443" y="1854199"/>
                </a:lnTo>
                <a:lnTo>
                  <a:pt x="1735096" y="1828799"/>
                </a:lnTo>
                <a:lnTo>
                  <a:pt x="1768433" y="1790699"/>
                </a:lnTo>
                <a:lnTo>
                  <a:pt x="1800404" y="1765299"/>
                </a:lnTo>
                <a:lnTo>
                  <a:pt x="1830959" y="1727199"/>
                </a:lnTo>
                <a:lnTo>
                  <a:pt x="1860048" y="1689099"/>
                </a:lnTo>
                <a:lnTo>
                  <a:pt x="1887622" y="1663699"/>
                </a:lnTo>
                <a:lnTo>
                  <a:pt x="1913631" y="1625599"/>
                </a:lnTo>
                <a:lnTo>
                  <a:pt x="1938024" y="1587499"/>
                </a:lnTo>
                <a:lnTo>
                  <a:pt x="1960752" y="1549399"/>
                </a:lnTo>
                <a:lnTo>
                  <a:pt x="1981765" y="1498599"/>
                </a:lnTo>
                <a:lnTo>
                  <a:pt x="2001014" y="1460499"/>
                </a:lnTo>
                <a:lnTo>
                  <a:pt x="2018448" y="1422399"/>
                </a:lnTo>
                <a:lnTo>
                  <a:pt x="2034018" y="1371599"/>
                </a:lnTo>
                <a:lnTo>
                  <a:pt x="2047673" y="1333499"/>
                </a:lnTo>
                <a:lnTo>
                  <a:pt x="2059364" y="1282699"/>
                </a:lnTo>
                <a:lnTo>
                  <a:pt x="2069042" y="1244599"/>
                </a:lnTo>
                <a:lnTo>
                  <a:pt x="2076655" y="1193799"/>
                </a:lnTo>
                <a:lnTo>
                  <a:pt x="2082155" y="1142999"/>
                </a:lnTo>
                <a:lnTo>
                  <a:pt x="2085492" y="1104899"/>
                </a:lnTo>
                <a:lnTo>
                  <a:pt x="2086615" y="1054099"/>
                </a:lnTo>
                <a:lnTo>
                  <a:pt x="2085492" y="1003299"/>
                </a:lnTo>
                <a:lnTo>
                  <a:pt x="2082155" y="952499"/>
                </a:lnTo>
                <a:lnTo>
                  <a:pt x="2076655" y="901699"/>
                </a:lnTo>
                <a:lnTo>
                  <a:pt x="2069042" y="863599"/>
                </a:lnTo>
                <a:lnTo>
                  <a:pt x="2059364" y="812799"/>
                </a:lnTo>
                <a:lnTo>
                  <a:pt x="2047673" y="774699"/>
                </a:lnTo>
                <a:lnTo>
                  <a:pt x="2034018" y="723899"/>
                </a:lnTo>
                <a:lnTo>
                  <a:pt x="2018448" y="685799"/>
                </a:lnTo>
                <a:lnTo>
                  <a:pt x="2001014" y="634999"/>
                </a:lnTo>
                <a:lnTo>
                  <a:pt x="1981765" y="596899"/>
                </a:lnTo>
                <a:lnTo>
                  <a:pt x="1960752" y="558799"/>
                </a:lnTo>
                <a:lnTo>
                  <a:pt x="1938024" y="520699"/>
                </a:lnTo>
                <a:lnTo>
                  <a:pt x="1913631" y="482599"/>
                </a:lnTo>
                <a:lnTo>
                  <a:pt x="1887622" y="444499"/>
                </a:lnTo>
                <a:lnTo>
                  <a:pt x="1860048" y="406399"/>
                </a:lnTo>
                <a:lnTo>
                  <a:pt x="1830959" y="368299"/>
                </a:lnTo>
                <a:lnTo>
                  <a:pt x="1800404" y="342899"/>
                </a:lnTo>
                <a:lnTo>
                  <a:pt x="1768433" y="304799"/>
                </a:lnTo>
                <a:lnTo>
                  <a:pt x="1735096" y="279399"/>
                </a:lnTo>
                <a:lnTo>
                  <a:pt x="1700443" y="241299"/>
                </a:lnTo>
                <a:lnTo>
                  <a:pt x="1664524" y="215899"/>
                </a:lnTo>
                <a:lnTo>
                  <a:pt x="1627389" y="190499"/>
                </a:lnTo>
                <a:lnTo>
                  <a:pt x="1589086" y="165099"/>
                </a:lnTo>
                <a:lnTo>
                  <a:pt x="1549667" y="152399"/>
                </a:lnTo>
                <a:lnTo>
                  <a:pt x="1509181" y="126999"/>
                </a:lnTo>
                <a:lnTo>
                  <a:pt x="1467678" y="101599"/>
                </a:lnTo>
                <a:lnTo>
                  <a:pt x="1381820" y="76199"/>
                </a:lnTo>
                <a:lnTo>
                  <a:pt x="1200091" y="25399"/>
                </a:lnTo>
                <a:lnTo>
                  <a:pt x="1337189" y="25399"/>
                </a:lnTo>
                <a:lnTo>
                  <a:pt x="1381479" y="50799"/>
                </a:lnTo>
                <a:lnTo>
                  <a:pt x="1467515" y="76199"/>
                </a:lnTo>
                <a:lnTo>
                  <a:pt x="1509167" y="101599"/>
                </a:lnTo>
                <a:lnTo>
                  <a:pt x="1549846" y="114299"/>
                </a:lnTo>
                <a:lnTo>
                  <a:pt x="1589505" y="139699"/>
                </a:lnTo>
                <a:lnTo>
                  <a:pt x="1628098" y="165099"/>
                </a:lnTo>
                <a:lnTo>
                  <a:pt x="1665576" y="190499"/>
                </a:lnTo>
                <a:lnTo>
                  <a:pt x="1701893" y="215899"/>
                </a:lnTo>
                <a:lnTo>
                  <a:pt x="1737002" y="241299"/>
                </a:lnTo>
                <a:lnTo>
                  <a:pt x="1770857" y="266699"/>
                </a:lnTo>
                <a:lnTo>
                  <a:pt x="1803410" y="304799"/>
                </a:lnTo>
                <a:lnTo>
                  <a:pt x="1834613" y="330199"/>
                </a:lnTo>
                <a:lnTo>
                  <a:pt x="1864422" y="368299"/>
                </a:lnTo>
                <a:lnTo>
                  <a:pt x="1892787" y="406399"/>
                </a:lnTo>
                <a:lnTo>
                  <a:pt x="1919663" y="444499"/>
                </a:lnTo>
                <a:lnTo>
                  <a:pt x="1945002" y="482599"/>
                </a:lnTo>
                <a:lnTo>
                  <a:pt x="1968757" y="520699"/>
                </a:lnTo>
                <a:lnTo>
                  <a:pt x="1990882" y="558799"/>
                </a:lnTo>
                <a:lnTo>
                  <a:pt x="2011330" y="596899"/>
                </a:lnTo>
                <a:lnTo>
                  <a:pt x="2030053" y="634999"/>
                </a:lnTo>
                <a:lnTo>
                  <a:pt x="2047004" y="685799"/>
                </a:lnTo>
                <a:lnTo>
                  <a:pt x="2062137" y="723899"/>
                </a:lnTo>
                <a:lnTo>
                  <a:pt x="2075405" y="774699"/>
                </a:lnTo>
                <a:lnTo>
                  <a:pt x="2086760" y="812799"/>
                </a:lnTo>
                <a:lnTo>
                  <a:pt x="2096156" y="863599"/>
                </a:lnTo>
                <a:lnTo>
                  <a:pt x="2103546" y="901699"/>
                </a:lnTo>
                <a:lnTo>
                  <a:pt x="2108883" y="952499"/>
                </a:lnTo>
                <a:lnTo>
                  <a:pt x="2112119" y="1003299"/>
                </a:lnTo>
                <a:lnTo>
                  <a:pt x="2113208" y="1054099"/>
                </a:lnTo>
                <a:lnTo>
                  <a:pt x="2112119" y="1104899"/>
                </a:lnTo>
                <a:lnTo>
                  <a:pt x="2108883" y="1142999"/>
                </a:lnTo>
                <a:lnTo>
                  <a:pt x="2103546" y="1193799"/>
                </a:lnTo>
                <a:lnTo>
                  <a:pt x="2096156" y="1244599"/>
                </a:lnTo>
                <a:lnTo>
                  <a:pt x="2086760" y="1282699"/>
                </a:lnTo>
                <a:lnTo>
                  <a:pt x="2075405" y="1333499"/>
                </a:lnTo>
                <a:lnTo>
                  <a:pt x="2062137" y="1371599"/>
                </a:lnTo>
                <a:lnTo>
                  <a:pt x="2047004" y="1422399"/>
                </a:lnTo>
                <a:lnTo>
                  <a:pt x="2030053" y="1460499"/>
                </a:lnTo>
                <a:lnTo>
                  <a:pt x="2011330" y="1498599"/>
                </a:lnTo>
                <a:lnTo>
                  <a:pt x="1990882" y="1549399"/>
                </a:lnTo>
                <a:lnTo>
                  <a:pt x="1968757" y="1587499"/>
                </a:lnTo>
                <a:lnTo>
                  <a:pt x="1945002" y="1625599"/>
                </a:lnTo>
                <a:lnTo>
                  <a:pt x="1919663" y="1663699"/>
                </a:lnTo>
                <a:lnTo>
                  <a:pt x="1892787" y="1701799"/>
                </a:lnTo>
                <a:lnTo>
                  <a:pt x="1864422" y="1727199"/>
                </a:lnTo>
                <a:lnTo>
                  <a:pt x="1834613" y="1765299"/>
                </a:lnTo>
                <a:lnTo>
                  <a:pt x="1803410" y="1803399"/>
                </a:lnTo>
                <a:lnTo>
                  <a:pt x="1770857" y="1828799"/>
                </a:lnTo>
                <a:lnTo>
                  <a:pt x="1737002" y="1854199"/>
                </a:lnTo>
                <a:lnTo>
                  <a:pt x="1701893" y="1892299"/>
                </a:lnTo>
                <a:lnTo>
                  <a:pt x="1665576" y="1917699"/>
                </a:lnTo>
                <a:lnTo>
                  <a:pt x="1628098" y="1943099"/>
                </a:lnTo>
                <a:lnTo>
                  <a:pt x="1589505" y="1968499"/>
                </a:lnTo>
                <a:lnTo>
                  <a:pt x="1549846" y="1981199"/>
                </a:lnTo>
                <a:lnTo>
                  <a:pt x="1509167" y="2006599"/>
                </a:lnTo>
                <a:lnTo>
                  <a:pt x="1467515" y="2019299"/>
                </a:lnTo>
                <a:lnTo>
                  <a:pt x="1424936" y="2044699"/>
                </a:lnTo>
                <a:lnTo>
                  <a:pt x="1292114" y="2082799"/>
                </a:lnTo>
                <a:close/>
              </a:path>
              <a:path w="2113280" h="2108200">
                <a:moveTo>
                  <a:pt x="1152647" y="2108199"/>
                </a:moveTo>
                <a:lnTo>
                  <a:pt x="960561" y="2108199"/>
                </a:lnTo>
                <a:lnTo>
                  <a:pt x="913412" y="2095499"/>
                </a:lnTo>
                <a:lnTo>
                  <a:pt x="1199796" y="2095499"/>
                </a:lnTo>
                <a:lnTo>
                  <a:pt x="1152647" y="2108199"/>
                </a:lnTo>
                <a:close/>
              </a:path>
            </a:pathLst>
          </a:custGeom>
          <a:solidFill>
            <a:srgbClr val="BE78F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1" name="bg object 21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03006" y="3343484"/>
            <a:ext cx="1863422" cy="1865325"/>
          </a:xfrm>
          <a:prstGeom prst="rect">
            <a:avLst/>
          </a:prstGeom>
        </p:spPr>
      </p:pic>
      <p:sp>
        <p:nvSpPr>
          <p:cNvPr id="22" name="bg object 22"/>
          <p:cNvSpPr/>
          <p:nvPr/>
        </p:nvSpPr>
        <p:spPr>
          <a:xfrm>
            <a:off x="2995720" y="3258585"/>
            <a:ext cx="2113280" cy="2108200"/>
          </a:xfrm>
          <a:custGeom>
            <a:avLst/>
            <a:gdLst/>
            <a:ahLst/>
            <a:cxnLst/>
            <a:rect l="l" t="t" r="r" b="b"/>
            <a:pathLst>
              <a:path w="2113279" h="2108200">
                <a:moveTo>
                  <a:pt x="1292114" y="25399"/>
                </a:moveTo>
                <a:lnTo>
                  <a:pt x="821094" y="25399"/>
                </a:lnTo>
                <a:lnTo>
                  <a:pt x="913412" y="0"/>
                </a:lnTo>
                <a:lnTo>
                  <a:pt x="1199796" y="0"/>
                </a:lnTo>
                <a:lnTo>
                  <a:pt x="1292114" y="25399"/>
                </a:lnTo>
                <a:close/>
              </a:path>
              <a:path w="2113279" h="2108200">
                <a:moveTo>
                  <a:pt x="1246301" y="2095499"/>
                </a:moveTo>
                <a:lnTo>
                  <a:pt x="866907" y="2095499"/>
                </a:lnTo>
                <a:lnTo>
                  <a:pt x="688272" y="2044699"/>
                </a:lnTo>
                <a:lnTo>
                  <a:pt x="645693" y="2019299"/>
                </a:lnTo>
                <a:lnTo>
                  <a:pt x="604041" y="2006599"/>
                </a:lnTo>
                <a:lnTo>
                  <a:pt x="563362" y="1981199"/>
                </a:lnTo>
                <a:lnTo>
                  <a:pt x="523702" y="1968499"/>
                </a:lnTo>
                <a:lnTo>
                  <a:pt x="485110" y="1943099"/>
                </a:lnTo>
                <a:lnTo>
                  <a:pt x="447632" y="1917699"/>
                </a:lnTo>
                <a:lnTo>
                  <a:pt x="411315" y="1892299"/>
                </a:lnTo>
                <a:lnTo>
                  <a:pt x="376205" y="1854199"/>
                </a:lnTo>
                <a:lnTo>
                  <a:pt x="342351" y="1828799"/>
                </a:lnTo>
                <a:lnTo>
                  <a:pt x="309798" y="1803399"/>
                </a:lnTo>
                <a:lnTo>
                  <a:pt x="278594" y="1765299"/>
                </a:lnTo>
                <a:lnTo>
                  <a:pt x="248786" y="1727199"/>
                </a:lnTo>
                <a:lnTo>
                  <a:pt x="220421" y="1701799"/>
                </a:lnTo>
                <a:lnTo>
                  <a:pt x="193545" y="1663699"/>
                </a:lnTo>
                <a:lnTo>
                  <a:pt x="168206" y="1625599"/>
                </a:lnTo>
                <a:lnTo>
                  <a:pt x="144450" y="1587499"/>
                </a:lnTo>
                <a:lnTo>
                  <a:pt x="122326" y="1549399"/>
                </a:lnTo>
                <a:lnTo>
                  <a:pt x="101878" y="1498599"/>
                </a:lnTo>
                <a:lnTo>
                  <a:pt x="83155" y="1460499"/>
                </a:lnTo>
                <a:lnTo>
                  <a:pt x="66204" y="1422399"/>
                </a:lnTo>
                <a:lnTo>
                  <a:pt x="51071" y="1371599"/>
                </a:lnTo>
                <a:lnTo>
                  <a:pt x="37803" y="1333499"/>
                </a:lnTo>
                <a:lnTo>
                  <a:pt x="26448" y="1282699"/>
                </a:lnTo>
                <a:lnTo>
                  <a:pt x="17051" y="1244599"/>
                </a:lnTo>
                <a:lnTo>
                  <a:pt x="9662" y="1193799"/>
                </a:lnTo>
                <a:lnTo>
                  <a:pt x="4325" y="1142999"/>
                </a:lnTo>
                <a:lnTo>
                  <a:pt x="1089" y="1104899"/>
                </a:lnTo>
                <a:lnTo>
                  <a:pt x="0" y="1054099"/>
                </a:lnTo>
                <a:lnTo>
                  <a:pt x="1089" y="1003299"/>
                </a:lnTo>
                <a:lnTo>
                  <a:pt x="4325" y="952499"/>
                </a:lnTo>
                <a:lnTo>
                  <a:pt x="9662" y="901699"/>
                </a:lnTo>
                <a:lnTo>
                  <a:pt x="17051" y="863599"/>
                </a:lnTo>
                <a:lnTo>
                  <a:pt x="26448" y="812799"/>
                </a:lnTo>
                <a:lnTo>
                  <a:pt x="37803" y="774699"/>
                </a:lnTo>
                <a:lnTo>
                  <a:pt x="51071" y="723899"/>
                </a:lnTo>
                <a:lnTo>
                  <a:pt x="66204" y="685799"/>
                </a:lnTo>
                <a:lnTo>
                  <a:pt x="83155" y="634999"/>
                </a:lnTo>
                <a:lnTo>
                  <a:pt x="101878" y="596899"/>
                </a:lnTo>
                <a:lnTo>
                  <a:pt x="122326" y="558799"/>
                </a:lnTo>
                <a:lnTo>
                  <a:pt x="144450" y="520699"/>
                </a:lnTo>
                <a:lnTo>
                  <a:pt x="168206" y="482599"/>
                </a:lnTo>
                <a:lnTo>
                  <a:pt x="193545" y="444499"/>
                </a:lnTo>
                <a:lnTo>
                  <a:pt x="220421" y="406399"/>
                </a:lnTo>
                <a:lnTo>
                  <a:pt x="248786" y="368299"/>
                </a:lnTo>
                <a:lnTo>
                  <a:pt x="278594" y="330199"/>
                </a:lnTo>
                <a:lnTo>
                  <a:pt x="309798" y="304799"/>
                </a:lnTo>
                <a:lnTo>
                  <a:pt x="342351" y="266699"/>
                </a:lnTo>
                <a:lnTo>
                  <a:pt x="376205" y="241299"/>
                </a:lnTo>
                <a:lnTo>
                  <a:pt x="411315" y="215899"/>
                </a:lnTo>
                <a:lnTo>
                  <a:pt x="447632" y="190499"/>
                </a:lnTo>
                <a:lnTo>
                  <a:pt x="485110" y="165099"/>
                </a:lnTo>
                <a:lnTo>
                  <a:pt x="523702" y="139699"/>
                </a:lnTo>
                <a:lnTo>
                  <a:pt x="563362" y="114299"/>
                </a:lnTo>
                <a:lnTo>
                  <a:pt x="604041" y="101599"/>
                </a:lnTo>
                <a:lnTo>
                  <a:pt x="645693" y="76199"/>
                </a:lnTo>
                <a:lnTo>
                  <a:pt x="731729" y="50799"/>
                </a:lnTo>
                <a:lnTo>
                  <a:pt x="776019" y="25399"/>
                </a:lnTo>
                <a:lnTo>
                  <a:pt x="913117" y="25399"/>
                </a:lnTo>
                <a:lnTo>
                  <a:pt x="731388" y="76199"/>
                </a:lnTo>
                <a:lnTo>
                  <a:pt x="645530" y="101599"/>
                </a:lnTo>
                <a:lnTo>
                  <a:pt x="604027" y="126999"/>
                </a:lnTo>
                <a:lnTo>
                  <a:pt x="563541" y="152399"/>
                </a:lnTo>
                <a:lnTo>
                  <a:pt x="524122" y="165099"/>
                </a:lnTo>
                <a:lnTo>
                  <a:pt x="485819" y="190499"/>
                </a:lnTo>
                <a:lnTo>
                  <a:pt x="448684" y="215899"/>
                </a:lnTo>
                <a:lnTo>
                  <a:pt x="412764" y="241299"/>
                </a:lnTo>
                <a:lnTo>
                  <a:pt x="378111" y="279399"/>
                </a:lnTo>
                <a:lnTo>
                  <a:pt x="344775" y="304799"/>
                </a:lnTo>
                <a:lnTo>
                  <a:pt x="312804" y="342899"/>
                </a:lnTo>
                <a:lnTo>
                  <a:pt x="282249" y="368299"/>
                </a:lnTo>
                <a:lnTo>
                  <a:pt x="253160" y="406399"/>
                </a:lnTo>
                <a:lnTo>
                  <a:pt x="225586" y="444499"/>
                </a:lnTo>
                <a:lnTo>
                  <a:pt x="199577" y="482599"/>
                </a:lnTo>
                <a:lnTo>
                  <a:pt x="175184" y="520699"/>
                </a:lnTo>
                <a:lnTo>
                  <a:pt x="152456" y="558799"/>
                </a:lnTo>
                <a:lnTo>
                  <a:pt x="131443" y="596899"/>
                </a:lnTo>
                <a:lnTo>
                  <a:pt x="112194" y="634999"/>
                </a:lnTo>
                <a:lnTo>
                  <a:pt x="94760" y="685799"/>
                </a:lnTo>
                <a:lnTo>
                  <a:pt x="79190" y="723899"/>
                </a:lnTo>
                <a:lnTo>
                  <a:pt x="65535" y="774699"/>
                </a:lnTo>
                <a:lnTo>
                  <a:pt x="53844" y="812799"/>
                </a:lnTo>
                <a:lnTo>
                  <a:pt x="44166" y="863599"/>
                </a:lnTo>
                <a:lnTo>
                  <a:pt x="36553" y="901699"/>
                </a:lnTo>
                <a:lnTo>
                  <a:pt x="31053" y="952499"/>
                </a:lnTo>
                <a:lnTo>
                  <a:pt x="27716" y="1003299"/>
                </a:lnTo>
                <a:lnTo>
                  <a:pt x="26593" y="1054099"/>
                </a:lnTo>
                <a:lnTo>
                  <a:pt x="27716" y="1104899"/>
                </a:lnTo>
                <a:lnTo>
                  <a:pt x="31053" y="1142999"/>
                </a:lnTo>
                <a:lnTo>
                  <a:pt x="36553" y="1193799"/>
                </a:lnTo>
                <a:lnTo>
                  <a:pt x="44166" y="1244599"/>
                </a:lnTo>
                <a:lnTo>
                  <a:pt x="53844" y="1282699"/>
                </a:lnTo>
                <a:lnTo>
                  <a:pt x="65535" y="1333499"/>
                </a:lnTo>
                <a:lnTo>
                  <a:pt x="79190" y="1371599"/>
                </a:lnTo>
                <a:lnTo>
                  <a:pt x="94760" y="1422399"/>
                </a:lnTo>
                <a:lnTo>
                  <a:pt x="112194" y="1460499"/>
                </a:lnTo>
                <a:lnTo>
                  <a:pt x="131443" y="1498599"/>
                </a:lnTo>
                <a:lnTo>
                  <a:pt x="152456" y="1549399"/>
                </a:lnTo>
                <a:lnTo>
                  <a:pt x="175184" y="1587499"/>
                </a:lnTo>
                <a:lnTo>
                  <a:pt x="199577" y="1625599"/>
                </a:lnTo>
                <a:lnTo>
                  <a:pt x="225586" y="1663699"/>
                </a:lnTo>
                <a:lnTo>
                  <a:pt x="253160" y="1689099"/>
                </a:lnTo>
                <a:lnTo>
                  <a:pt x="282249" y="1727199"/>
                </a:lnTo>
                <a:lnTo>
                  <a:pt x="312804" y="1765299"/>
                </a:lnTo>
                <a:lnTo>
                  <a:pt x="344775" y="1790699"/>
                </a:lnTo>
                <a:lnTo>
                  <a:pt x="378111" y="1828799"/>
                </a:lnTo>
                <a:lnTo>
                  <a:pt x="412764" y="1854199"/>
                </a:lnTo>
                <a:lnTo>
                  <a:pt x="448684" y="1879599"/>
                </a:lnTo>
                <a:lnTo>
                  <a:pt x="485819" y="1904999"/>
                </a:lnTo>
                <a:lnTo>
                  <a:pt x="524122" y="1930399"/>
                </a:lnTo>
                <a:lnTo>
                  <a:pt x="563541" y="1955799"/>
                </a:lnTo>
                <a:lnTo>
                  <a:pt x="604027" y="1981199"/>
                </a:lnTo>
                <a:lnTo>
                  <a:pt x="688000" y="2006599"/>
                </a:lnTo>
                <a:lnTo>
                  <a:pt x="731388" y="2031999"/>
                </a:lnTo>
                <a:lnTo>
                  <a:pt x="820717" y="2057399"/>
                </a:lnTo>
                <a:lnTo>
                  <a:pt x="866558" y="2057399"/>
                </a:lnTo>
                <a:lnTo>
                  <a:pt x="913117" y="2070099"/>
                </a:lnTo>
                <a:lnTo>
                  <a:pt x="960344" y="2070099"/>
                </a:lnTo>
                <a:lnTo>
                  <a:pt x="1008190" y="2082799"/>
                </a:lnTo>
                <a:lnTo>
                  <a:pt x="1292114" y="2082799"/>
                </a:lnTo>
                <a:lnTo>
                  <a:pt x="1246301" y="2095499"/>
                </a:lnTo>
                <a:close/>
              </a:path>
              <a:path w="2113279" h="2108200">
                <a:moveTo>
                  <a:pt x="1292114" y="2082799"/>
                </a:moveTo>
                <a:lnTo>
                  <a:pt x="1105018" y="2082799"/>
                </a:lnTo>
                <a:lnTo>
                  <a:pt x="1152864" y="2070099"/>
                </a:lnTo>
                <a:lnTo>
                  <a:pt x="1200091" y="2070099"/>
                </a:lnTo>
                <a:lnTo>
                  <a:pt x="1246650" y="2057399"/>
                </a:lnTo>
                <a:lnTo>
                  <a:pt x="1292491" y="2057399"/>
                </a:lnTo>
                <a:lnTo>
                  <a:pt x="1381820" y="2031999"/>
                </a:lnTo>
                <a:lnTo>
                  <a:pt x="1425207" y="2006599"/>
                </a:lnTo>
                <a:lnTo>
                  <a:pt x="1509181" y="1981199"/>
                </a:lnTo>
                <a:lnTo>
                  <a:pt x="1549667" y="1955799"/>
                </a:lnTo>
                <a:lnTo>
                  <a:pt x="1589086" y="1930399"/>
                </a:lnTo>
                <a:lnTo>
                  <a:pt x="1627389" y="1904999"/>
                </a:lnTo>
                <a:lnTo>
                  <a:pt x="1664524" y="1879599"/>
                </a:lnTo>
                <a:lnTo>
                  <a:pt x="1700443" y="1854199"/>
                </a:lnTo>
                <a:lnTo>
                  <a:pt x="1735096" y="1828799"/>
                </a:lnTo>
                <a:lnTo>
                  <a:pt x="1768433" y="1790699"/>
                </a:lnTo>
                <a:lnTo>
                  <a:pt x="1800404" y="1765299"/>
                </a:lnTo>
                <a:lnTo>
                  <a:pt x="1830959" y="1727199"/>
                </a:lnTo>
                <a:lnTo>
                  <a:pt x="1860048" y="1689099"/>
                </a:lnTo>
                <a:lnTo>
                  <a:pt x="1887622" y="1663699"/>
                </a:lnTo>
                <a:lnTo>
                  <a:pt x="1913631" y="1625599"/>
                </a:lnTo>
                <a:lnTo>
                  <a:pt x="1938024" y="1587499"/>
                </a:lnTo>
                <a:lnTo>
                  <a:pt x="1960752" y="1549399"/>
                </a:lnTo>
                <a:lnTo>
                  <a:pt x="1981765" y="1498599"/>
                </a:lnTo>
                <a:lnTo>
                  <a:pt x="2001014" y="1460499"/>
                </a:lnTo>
                <a:lnTo>
                  <a:pt x="2018448" y="1422399"/>
                </a:lnTo>
                <a:lnTo>
                  <a:pt x="2034018" y="1371599"/>
                </a:lnTo>
                <a:lnTo>
                  <a:pt x="2047673" y="1333499"/>
                </a:lnTo>
                <a:lnTo>
                  <a:pt x="2059364" y="1282699"/>
                </a:lnTo>
                <a:lnTo>
                  <a:pt x="2069042" y="1244599"/>
                </a:lnTo>
                <a:lnTo>
                  <a:pt x="2076655" y="1193799"/>
                </a:lnTo>
                <a:lnTo>
                  <a:pt x="2082155" y="1142999"/>
                </a:lnTo>
                <a:lnTo>
                  <a:pt x="2085492" y="1104899"/>
                </a:lnTo>
                <a:lnTo>
                  <a:pt x="2086615" y="1054099"/>
                </a:lnTo>
                <a:lnTo>
                  <a:pt x="2085492" y="1003299"/>
                </a:lnTo>
                <a:lnTo>
                  <a:pt x="2082155" y="952499"/>
                </a:lnTo>
                <a:lnTo>
                  <a:pt x="2076655" y="901699"/>
                </a:lnTo>
                <a:lnTo>
                  <a:pt x="2069042" y="863599"/>
                </a:lnTo>
                <a:lnTo>
                  <a:pt x="2059364" y="812799"/>
                </a:lnTo>
                <a:lnTo>
                  <a:pt x="2047673" y="774699"/>
                </a:lnTo>
                <a:lnTo>
                  <a:pt x="2034018" y="723899"/>
                </a:lnTo>
                <a:lnTo>
                  <a:pt x="2018448" y="685799"/>
                </a:lnTo>
                <a:lnTo>
                  <a:pt x="2001014" y="634999"/>
                </a:lnTo>
                <a:lnTo>
                  <a:pt x="1981765" y="596899"/>
                </a:lnTo>
                <a:lnTo>
                  <a:pt x="1960752" y="558799"/>
                </a:lnTo>
                <a:lnTo>
                  <a:pt x="1938024" y="520699"/>
                </a:lnTo>
                <a:lnTo>
                  <a:pt x="1913631" y="482599"/>
                </a:lnTo>
                <a:lnTo>
                  <a:pt x="1887622" y="444499"/>
                </a:lnTo>
                <a:lnTo>
                  <a:pt x="1860048" y="406399"/>
                </a:lnTo>
                <a:lnTo>
                  <a:pt x="1830959" y="368299"/>
                </a:lnTo>
                <a:lnTo>
                  <a:pt x="1800404" y="342899"/>
                </a:lnTo>
                <a:lnTo>
                  <a:pt x="1768433" y="304799"/>
                </a:lnTo>
                <a:lnTo>
                  <a:pt x="1735096" y="279399"/>
                </a:lnTo>
                <a:lnTo>
                  <a:pt x="1700443" y="241299"/>
                </a:lnTo>
                <a:lnTo>
                  <a:pt x="1664524" y="215899"/>
                </a:lnTo>
                <a:lnTo>
                  <a:pt x="1627389" y="190499"/>
                </a:lnTo>
                <a:lnTo>
                  <a:pt x="1589086" y="165099"/>
                </a:lnTo>
                <a:lnTo>
                  <a:pt x="1549667" y="152399"/>
                </a:lnTo>
                <a:lnTo>
                  <a:pt x="1509181" y="126999"/>
                </a:lnTo>
                <a:lnTo>
                  <a:pt x="1467678" y="101599"/>
                </a:lnTo>
                <a:lnTo>
                  <a:pt x="1381820" y="76199"/>
                </a:lnTo>
                <a:lnTo>
                  <a:pt x="1200091" y="25399"/>
                </a:lnTo>
                <a:lnTo>
                  <a:pt x="1337189" y="25399"/>
                </a:lnTo>
                <a:lnTo>
                  <a:pt x="1381479" y="50799"/>
                </a:lnTo>
                <a:lnTo>
                  <a:pt x="1467515" y="76199"/>
                </a:lnTo>
                <a:lnTo>
                  <a:pt x="1509167" y="101599"/>
                </a:lnTo>
                <a:lnTo>
                  <a:pt x="1549846" y="114299"/>
                </a:lnTo>
                <a:lnTo>
                  <a:pt x="1589505" y="139699"/>
                </a:lnTo>
                <a:lnTo>
                  <a:pt x="1628098" y="165099"/>
                </a:lnTo>
                <a:lnTo>
                  <a:pt x="1665576" y="190499"/>
                </a:lnTo>
                <a:lnTo>
                  <a:pt x="1701893" y="215899"/>
                </a:lnTo>
                <a:lnTo>
                  <a:pt x="1737002" y="241299"/>
                </a:lnTo>
                <a:lnTo>
                  <a:pt x="1770857" y="266699"/>
                </a:lnTo>
                <a:lnTo>
                  <a:pt x="1803410" y="304799"/>
                </a:lnTo>
                <a:lnTo>
                  <a:pt x="1834613" y="330199"/>
                </a:lnTo>
                <a:lnTo>
                  <a:pt x="1864422" y="368299"/>
                </a:lnTo>
                <a:lnTo>
                  <a:pt x="1892787" y="406399"/>
                </a:lnTo>
                <a:lnTo>
                  <a:pt x="1919663" y="444499"/>
                </a:lnTo>
                <a:lnTo>
                  <a:pt x="1945002" y="482599"/>
                </a:lnTo>
                <a:lnTo>
                  <a:pt x="1968757" y="520699"/>
                </a:lnTo>
                <a:lnTo>
                  <a:pt x="1990882" y="558799"/>
                </a:lnTo>
                <a:lnTo>
                  <a:pt x="2011330" y="596899"/>
                </a:lnTo>
                <a:lnTo>
                  <a:pt x="2030053" y="634999"/>
                </a:lnTo>
                <a:lnTo>
                  <a:pt x="2047004" y="685799"/>
                </a:lnTo>
                <a:lnTo>
                  <a:pt x="2062137" y="723899"/>
                </a:lnTo>
                <a:lnTo>
                  <a:pt x="2075405" y="774699"/>
                </a:lnTo>
                <a:lnTo>
                  <a:pt x="2086760" y="812799"/>
                </a:lnTo>
                <a:lnTo>
                  <a:pt x="2096156" y="863599"/>
                </a:lnTo>
                <a:lnTo>
                  <a:pt x="2103546" y="901699"/>
                </a:lnTo>
                <a:lnTo>
                  <a:pt x="2108883" y="952499"/>
                </a:lnTo>
                <a:lnTo>
                  <a:pt x="2112119" y="1003299"/>
                </a:lnTo>
                <a:lnTo>
                  <a:pt x="2113208" y="1054099"/>
                </a:lnTo>
                <a:lnTo>
                  <a:pt x="2112119" y="1104899"/>
                </a:lnTo>
                <a:lnTo>
                  <a:pt x="2108883" y="1142999"/>
                </a:lnTo>
                <a:lnTo>
                  <a:pt x="2103546" y="1193799"/>
                </a:lnTo>
                <a:lnTo>
                  <a:pt x="2096156" y="1244599"/>
                </a:lnTo>
                <a:lnTo>
                  <a:pt x="2086760" y="1282699"/>
                </a:lnTo>
                <a:lnTo>
                  <a:pt x="2075405" y="1333499"/>
                </a:lnTo>
                <a:lnTo>
                  <a:pt x="2062137" y="1371599"/>
                </a:lnTo>
                <a:lnTo>
                  <a:pt x="2047004" y="1422399"/>
                </a:lnTo>
                <a:lnTo>
                  <a:pt x="2030053" y="1460499"/>
                </a:lnTo>
                <a:lnTo>
                  <a:pt x="2011330" y="1498599"/>
                </a:lnTo>
                <a:lnTo>
                  <a:pt x="1990882" y="1549399"/>
                </a:lnTo>
                <a:lnTo>
                  <a:pt x="1968757" y="1587499"/>
                </a:lnTo>
                <a:lnTo>
                  <a:pt x="1945002" y="1625599"/>
                </a:lnTo>
                <a:lnTo>
                  <a:pt x="1919663" y="1663699"/>
                </a:lnTo>
                <a:lnTo>
                  <a:pt x="1892787" y="1701799"/>
                </a:lnTo>
                <a:lnTo>
                  <a:pt x="1864422" y="1727199"/>
                </a:lnTo>
                <a:lnTo>
                  <a:pt x="1834613" y="1765299"/>
                </a:lnTo>
                <a:lnTo>
                  <a:pt x="1803410" y="1803399"/>
                </a:lnTo>
                <a:lnTo>
                  <a:pt x="1770857" y="1828799"/>
                </a:lnTo>
                <a:lnTo>
                  <a:pt x="1737002" y="1854199"/>
                </a:lnTo>
                <a:lnTo>
                  <a:pt x="1701893" y="1892299"/>
                </a:lnTo>
                <a:lnTo>
                  <a:pt x="1665576" y="1917699"/>
                </a:lnTo>
                <a:lnTo>
                  <a:pt x="1628098" y="1943099"/>
                </a:lnTo>
                <a:lnTo>
                  <a:pt x="1589505" y="1968499"/>
                </a:lnTo>
                <a:lnTo>
                  <a:pt x="1549846" y="1981199"/>
                </a:lnTo>
                <a:lnTo>
                  <a:pt x="1509167" y="2006599"/>
                </a:lnTo>
                <a:lnTo>
                  <a:pt x="1467515" y="2019299"/>
                </a:lnTo>
                <a:lnTo>
                  <a:pt x="1424936" y="2044699"/>
                </a:lnTo>
                <a:lnTo>
                  <a:pt x="1292114" y="2082799"/>
                </a:lnTo>
                <a:close/>
              </a:path>
              <a:path w="2113279" h="2108200">
                <a:moveTo>
                  <a:pt x="1152647" y="2108199"/>
                </a:moveTo>
                <a:lnTo>
                  <a:pt x="960561" y="2108199"/>
                </a:lnTo>
                <a:lnTo>
                  <a:pt x="913412" y="2095499"/>
                </a:lnTo>
                <a:lnTo>
                  <a:pt x="1199796" y="2095499"/>
                </a:lnTo>
                <a:lnTo>
                  <a:pt x="1152647" y="2108199"/>
                </a:lnTo>
                <a:close/>
              </a:path>
            </a:pathLst>
          </a:custGeom>
          <a:solidFill>
            <a:srgbClr val="BE78F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3" name="bg object 23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3119664" y="3382528"/>
            <a:ext cx="1863423" cy="1865322"/>
          </a:xfrm>
          <a:prstGeom prst="rect">
            <a:avLst/>
          </a:prstGeom>
        </p:spPr>
      </p:pic>
      <p:sp>
        <p:nvSpPr>
          <p:cNvPr id="24" name="bg object 24"/>
          <p:cNvSpPr/>
          <p:nvPr/>
        </p:nvSpPr>
        <p:spPr>
          <a:xfrm>
            <a:off x="5512368" y="3286719"/>
            <a:ext cx="2113280" cy="2108200"/>
          </a:xfrm>
          <a:custGeom>
            <a:avLst/>
            <a:gdLst/>
            <a:ahLst/>
            <a:cxnLst/>
            <a:rect l="l" t="t" r="r" b="b"/>
            <a:pathLst>
              <a:path w="2113279" h="2108200">
                <a:moveTo>
                  <a:pt x="1292114" y="25399"/>
                </a:moveTo>
                <a:lnTo>
                  <a:pt x="821094" y="25399"/>
                </a:lnTo>
                <a:lnTo>
                  <a:pt x="913412" y="0"/>
                </a:lnTo>
                <a:lnTo>
                  <a:pt x="1199796" y="0"/>
                </a:lnTo>
                <a:lnTo>
                  <a:pt x="1292114" y="25399"/>
                </a:lnTo>
                <a:close/>
              </a:path>
              <a:path w="2113279" h="2108200">
                <a:moveTo>
                  <a:pt x="1246301" y="2095499"/>
                </a:moveTo>
                <a:lnTo>
                  <a:pt x="866907" y="2095499"/>
                </a:lnTo>
                <a:lnTo>
                  <a:pt x="688272" y="2044699"/>
                </a:lnTo>
                <a:lnTo>
                  <a:pt x="645693" y="2019299"/>
                </a:lnTo>
                <a:lnTo>
                  <a:pt x="604041" y="2006599"/>
                </a:lnTo>
                <a:lnTo>
                  <a:pt x="563362" y="1981199"/>
                </a:lnTo>
                <a:lnTo>
                  <a:pt x="523702" y="1968499"/>
                </a:lnTo>
                <a:lnTo>
                  <a:pt x="485110" y="1943099"/>
                </a:lnTo>
                <a:lnTo>
                  <a:pt x="447632" y="1917699"/>
                </a:lnTo>
                <a:lnTo>
                  <a:pt x="411315" y="1892299"/>
                </a:lnTo>
                <a:lnTo>
                  <a:pt x="376205" y="1854199"/>
                </a:lnTo>
                <a:lnTo>
                  <a:pt x="342351" y="1828799"/>
                </a:lnTo>
                <a:lnTo>
                  <a:pt x="309798" y="1803399"/>
                </a:lnTo>
                <a:lnTo>
                  <a:pt x="278594" y="1765299"/>
                </a:lnTo>
                <a:lnTo>
                  <a:pt x="248786" y="1727199"/>
                </a:lnTo>
                <a:lnTo>
                  <a:pt x="220421" y="1701799"/>
                </a:lnTo>
                <a:lnTo>
                  <a:pt x="193545" y="1663699"/>
                </a:lnTo>
                <a:lnTo>
                  <a:pt x="168206" y="1625599"/>
                </a:lnTo>
                <a:lnTo>
                  <a:pt x="144450" y="1587499"/>
                </a:lnTo>
                <a:lnTo>
                  <a:pt x="122326" y="1549399"/>
                </a:lnTo>
                <a:lnTo>
                  <a:pt x="101878" y="1498599"/>
                </a:lnTo>
                <a:lnTo>
                  <a:pt x="83155" y="1460499"/>
                </a:lnTo>
                <a:lnTo>
                  <a:pt x="66204" y="1422399"/>
                </a:lnTo>
                <a:lnTo>
                  <a:pt x="51071" y="1371599"/>
                </a:lnTo>
                <a:lnTo>
                  <a:pt x="37803" y="1333499"/>
                </a:lnTo>
                <a:lnTo>
                  <a:pt x="26448" y="1282699"/>
                </a:lnTo>
                <a:lnTo>
                  <a:pt x="17051" y="1244599"/>
                </a:lnTo>
                <a:lnTo>
                  <a:pt x="9662" y="1193799"/>
                </a:lnTo>
                <a:lnTo>
                  <a:pt x="4325" y="1142999"/>
                </a:lnTo>
                <a:lnTo>
                  <a:pt x="1089" y="1104899"/>
                </a:lnTo>
                <a:lnTo>
                  <a:pt x="0" y="1054099"/>
                </a:lnTo>
                <a:lnTo>
                  <a:pt x="1089" y="1003299"/>
                </a:lnTo>
                <a:lnTo>
                  <a:pt x="4325" y="952499"/>
                </a:lnTo>
                <a:lnTo>
                  <a:pt x="9662" y="901699"/>
                </a:lnTo>
                <a:lnTo>
                  <a:pt x="17051" y="863599"/>
                </a:lnTo>
                <a:lnTo>
                  <a:pt x="26448" y="812799"/>
                </a:lnTo>
                <a:lnTo>
                  <a:pt x="37803" y="774699"/>
                </a:lnTo>
                <a:lnTo>
                  <a:pt x="51071" y="723899"/>
                </a:lnTo>
                <a:lnTo>
                  <a:pt x="66204" y="685799"/>
                </a:lnTo>
                <a:lnTo>
                  <a:pt x="83155" y="634999"/>
                </a:lnTo>
                <a:lnTo>
                  <a:pt x="101878" y="596899"/>
                </a:lnTo>
                <a:lnTo>
                  <a:pt x="122326" y="558799"/>
                </a:lnTo>
                <a:lnTo>
                  <a:pt x="144450" y="520699"/>
                </a:lnTo>
                <a:lnTo>
                  <a:pt x="168206" y="482599"/>
                </a:lnTo>
                <a:lnTo>
                  <a:pt x="193545" y="444499"/>
                </a:lnTo>
                <a:lnTo>
                  <a:pt x="220421" y="406399"/>
                </a:lnTo>
                <a:lnTo>
                  <a:pt x="248786" y="368299"/>
                </a:lnTo>
                <a:lnTo>
                  <a:pt x="278594" y="330199"/>
                </a:lnTo>
                <a:lnTo>
                  <a:pt x="309798" y="304799"/>
                </a:lnTo>
                <a:lnTo>
                  <a:pt x="342351" y="266699"/>
                </a:lnTo>
                <a:lnTo>
                  <a:pt x="376205" y="241299"/>
                </a:lnTo>
                <a:lnTo>
                  <a:pt x="411315" y="215899"/>
                </a:lnTo>
                <a:lnTo>
                  <a:pt x="447632" y="190499"/>
                </a:lnTo>
                <a:lnTo>
                  <a:pt x="485110" y="165099"/>
                </a:lnTo>
                <a:lnTo>
                  <a:pt x="523702" y="139699"/>
                </a:lnTo>
                <a:lnTo>
                  <a:pt x="563362" y="114299"/>
                </a:lnTo>
                <a:lnTo>
                  <a:pt x="604041" y="101599"/>
                </a:lnTo>
                <a:lnTo>
                  <a:pt x="645693" y="76199"/>
                </a:lnTo>
                <a:lnTo>
                  <a:pt x="731729" y="50799"/>
                </a:lnTo>
                <a:lnTo>
                  <a:pt x="776019" y="25399"/>
                </a:lnTo>
                <a:lnTo>
                  <a:pt x="913117" y="25399"/>
                </a:lnTo>
                <a:lnTo>
                  <a:pt x="731388" y="76199"/>
                </a:lnTo>
                <a:lnTo>
                  <a:pt x="645530" y="101599"/>
                </a:lnTo>
                <a:lnTo>
                  <a:pt x="604027" y="126999"/>
                </a:lnTo>
                <a:lnTo>
                  <a:pt x="563541" y="152399"/>
                </a:lnTo>
                <a:lnTo>
                  <a:pt x="524122" y="165099"/>
                </a:lnTo>
                <a:lnTo>
                  <a:pt x="485819" y="190499"/>
                </a:lnTo>
                <a:lnTo>
                  <a:pt x="448684" y="215899"/>
                </a:lnTo>
                <a:lnTo>
                  <a:pt x="412764" y="241299"/>
                </a:lnTo>
                <a:lnTo>
                  <a:pt x="378111" y="279399"/>
                </a:lnTo>
                <a:lnTo>
                  <a:pt x="344775" y="304799"/>
                </a:lnTo>
                <a:lnTo>
                  <a:pt x="312804" y="342899"/>
                </a:lnTo>
                <a:lnTo>
                  <a:pt x="282249" y="368299"/>
                </a:lnTo>
                <a:lnTo>
                  <a:pt x="253160" y="406399"/>
                </a:lnTo>
                <a:lnTo>
                  <a:pt x="225586" y="444499"/>
                </a:lnTo>
                <a:lnTo>
                  <a:pt x="199577" y="482599"/>
                </a:lnTo>
                <a:lnTo>
                  <a:pt x="175184" y="520699"/>
                </a:lnTo>
                <a:lnTo>
                  <a:pt x="152456" y="558799"/>
                </a:lnTo>
                <a:lnTo>
                  <a:pt x="131443" y="596899"/>
                </a:lnTo>
                <a:lnTo>
                  <a:pt x="112194" y="634999"/>
                </a:lnTo>
                <a:lnTo>
                  <a:pt x="94760" y="685799"/>
                </a:lnTo>
                <a:lnTo>
                  <a:pt x="79190" y="723899"/>
                </a:lnTo>
                <a:lnTo>
                  <a:pt x="65535" y="774699"/>
                </a:lnTo>
                <a:lnTo>
                  <a:pt x="53844" y="812799"/>
                </a:lnTo>
                <a:lnTo>
                  <a:pt x="44166" y="863599"/>
                </a:lnTo>
                <a:lnTo>
                  <a:pt x="36553" y="901699"/>
                </a:lnTo>
                <a:lnTo>
                  <a:pt x="31053" y="952499"/>
                </a:lnTo>
                <a:lnTo>
                  <a:pt x="27716" y="1003299"/>
                </a:lnTo>
                <a:lnTo>
                  <a:pt x="26593" y="1054099"/>
                </a:lnTo>
                <a:lnTo>
                  <a:pt x="27716" y="1104899"/>
                </a:lnTo>
                <a:lnTo>
                  <a:pt x="31053" y="1142999"/>
                </a:lnTo>
                <a:lnTo>
                  <a:pt x="36553" y="1193799"/>
                </a:lnTo>
                <a:lnTo>
                  <a:pt x="44166" y="1244599"/>
                </a:lnTo>
                <a:lnTo>
                  <a:pt x="53844" y="1282699"/>
                </a:lnTo>
                <a:lnTo>
                  <a:pt x="65535" y="1333499"/>
                </a:lnTo>
                <a:lnTo>
                  <a:pt x="79190" y="1371599"/>
                </a:lnTo>
                <a:lnTo>
                  <a:pt x="94760" y="1422399"/>
                </a:lnTo>
                <a:lnTo>
                  <a:pt x="112194" y="1460499"/>
                </a:lnTo>
                <a:lnTo>
                  <a:pt x="131443" y="1498599"/>
                </a:lnTo>
                <a:lnTo>
                  <a:pt x="152456" y="1549399"/>
                </a:lnTo>
                <a:lnTo>
                  <a:pt x="175184" y="1587499"/>
                </a:lnTo>
                <a:lnTo>
                  <a:pt x="199577" y="1625599"/>
                </a:lnTo>
                <a:lnTo>
                  <a:pt x="225586" y="1663699"/>
                </a:lnTo>
                <a:lnTo>
                  <a:pt x="253160" y="1689099"/>
                </a:lnTo>
                <a:lnTo>
                  <a:pt x="282249" y="1727199"/>
                </a:lnTo>
                <a:lnTo>
                  <a:pt x="312804" y="1765299"/>
                </a:lnTo>
                <a:lnTo>
                  <a:pt x="344775" y="1790699"/>
                </a:lnTo>
                <a:lnTo>
                  <a:pt x="378111" y="1828799"/>
                </a:lnTo>
                <a:lnTo>
                  <a:pt x="412764" y="1854199"/>
                </a:lnTo>
                <a:lnTo>
                  <a:pt x="448684" y="1879599"/>
                </a:lnTo>
                <a:lnTo>
                  <a:pt x="485819" y="1904999"/>
                </a:lnTo>
                <a:lnTo>
                  <a:pt x="524122" y="1930399"/>
                </a:lnTo>
                <a:lnTo>
                  <a:pt x="563541" y="1955799"/>
                </a:lnTo>
                <a:lnTo>
                  <a:pt x="604027" y="1981199"/>
                </a:lnTo>
                <a:lnTo>
                  <a:pt x="688000" y="2006599"/>
                </a:lnTo>
                <a:lnTo>
                  <a:pt x="731388" y="2031999"/>
                </a:lnTo>
                <a:lnTo>
                  <a:pt x="820717" y="2057399"/>
                </a:lnTo>
                <a:lnTo>
                  <a:pt x="866558" y="2057399"/>
                </a:lnTo>
                <a:lnTo>
                  <a:pt x="913117" y="2070099"/>
                </a:lnTo>
                <a:lnTo>
                  <a:pt x="960344" y="2070099"/>
                </a:lnTo>
                <a:lnTo>
                  <a:pt x="1008190" y="2082799"/>
                </a:lnTo>
                <a:lnTo>
                  <a:pt x="1292114" y="2082799"/>
                </a:lnTo>
                <a:lnTo>
                  <a:pt x="1246301" y="2095499"/>
                </a:lnTo>
                <a:close/>
              </a:path>
              <a:path w="2113279" h="2108200">
                <a:moveTo>
                  <a:pt x="1292114" y="2082799"/>
                </a:moveTo>
                <a:lnTo>
                  <a:pt x="1105018" y="2082799"/>
                </a:lnTo>
                <a:lnTo>
                  <a:pt x="1152864" y="2070099"/>
                </a:lnTo>
                <a:lnTo>
                  <a:pt x="1200091" y="2070099"/>
                </a:lnTo>
                <a:lnTo>
                  <a:pt x="1246650" y="2057399"/>
                </a:lnTo>
                <a:lnTo>
                  <a:pt x="1292491" y="2057399"/>
                </a:lnTo>
                <a:lnTo>
                  <a:pt x="1381820" y="2031999"/>
                </a:lnTo>
                <a:lnTo>
                  <a:pt x="1425207" y="2006599"/>
                </a:lnTo>
                <a:lnTo>
                  <a:pt x="1509181" y="1981199"/>
                </a:lnTo>
                <a:lnTo>
                  <a:pt x="1549667" y="1955799"/>
                </a:lnTo>
                <a:lnTo>
                  <a:pt x="1589086" y="1930399"/>
                </a:lnTo>
                <a:lnTo>
                  <a:pt x="1627389" y="1904999"/>
                </a:lnTo>
                <a:lnTo>
                  <a:pt x="1664524" y="1879599"/>
                </a:lnTo>
                <a:lnTo>
                  <a:pt x="1700443" y="1854199"/>
                </a:lnTo>
                <a:lnTo>
                  <a:pt x="1735096" y="1828799"/>
                </a:lnTo>
                <a:lnTo>
                  <a:pt x="1768433" y="1790699"/>
                </a:lnTo>
                <a:lnTo>
                  <a:pt x="1800404" y="1765299"/>
                </a:lnTo>
                <a:lnTo>
                  <a:pt x="1830959" y="1727199"/>
                </a:lnTo>
                <a:lnTo>
                  <a:pt x="1860048" y="1689099"/>
                </a:lnTo>
                <a:lnTo>
                  <a:pt x="1887622" y="1663699"/>
                </a:lnTo>
                <a:lnTo>
                  <a:pt x="1913631" y="1625599"/>
                </a:lnTo>
                <a:lnTo>
                  <a:pt x="1938024" y="1587499"/>
                </a:lnTo>
                <a:lnTo>
                  <a:pt x="1960752" y="1549399"/>
                </a:lnTo>
                <a:lnTo>
                  <a:pt x="1981765" y="1498599"/>
                </a:lnTo>
                <a:lnTo>
                  <a:pt x="2001014" y="1460499"/>
                </a:lnTo>
                <a:lnTo>
                  <a:pt x="2018448" y="1422399"/>
                </a:lnTo>
                <a:lnTo>
                  <a:pt x="2034018" y="1371599"/>
                </a:lnTo>
                <a:lnTo>
                  <a:pt x="2047673" y="1333499"/>
                </a:lnTo>
                <a:lnTo>
                  <a:pt x="2059364" y="1282699"/>
                </a:lnTo>
                <a:lnTo>
                  <a:pt x="2069042" y="1244599"/>
                </a:lnTo>
                <a:lnTo>
                  <a:pt x="2076655" y="1193799"/>
                </a:lnTo>
                <a:lnTo>
                  <a:pt x="2082155" y="1142999"/>
                </a:lnTo>
                <a:lnTo>
                  <a:pt x="2085492" y="1104899"/>
                </a:lnTo>
                <a:lnTo>
                  <a:pt x="2086615" y="1054099"/>
                </a:lnTo>
                <a:lnTo>
                  <a:pt x="2085492" y="1003299"/>
                </a:lnTo>
                <a:lnTo>
                  <a:pt x="2082155" y="952499"/>
                </a:lnTo>
                <a:lnTo>
                  <a:pt x="2076655" y="901699"/>
                </a:lnTo>
                <a:lnTo>
                  <a:pt x="2069042" y="863599"/>
                </a:lnTo>
                <a:lnTo>
                  <a:pt x="2059364" y="812799"/>
                </a:lnTo>
                <a:lnTo>
                  <a:pt x="2047673" y="774699"/>
                </a:lnTo>
                <a:lnTo>
                  <a:pt x="2034018" y="723899"/>
                </a:lnTo>
                <a:lnTo>
                  <a:pt x="2018448" y="685799"/>
                </a:lnTo>
                <a:lnTo>
                  <a:pt x="2001014" y="634999"/>
                </a:lnTo>
                <a:lnTo>
                  <a:pt x="1981765" y="596899"/>
                </a:lnTo>
                <a:lnTo>
                  <a:pt x="1960752" y="558799"/>
                </a:lnTo>
                <a:lnTo>
                  <a:pt x="1938024" y="520699"/>
                </a:lnTo>
                <a:lnTo>
                  <a:pt x="1913631" y="482599"/>
                </a:lnTo>
                <a:lnTo>
                  <a:pt x="1887622" y="444499"/>
                </a:lnTo>
                <a:lnTo>
                  <a:pt x="1860048" y="406399"/>
                </a:lnTo>
                <a:lnTo>
                  <a:pt x="1830959" y="368299"/>
                </a:lnTo>
                <a:lnTo>
                  <a:pt x="1800404" y="342899"/>
                </a:lnTo>
                <a:lnTo>
                  <a:pt x="1768433" y="304799"/>
                </a:lnTo>
                <a:lnTo>
                  <a:pt x="1735096" y="279399"/>
                </a:lnTo>
                <a:lnTo>
                  <a:pt x="1700443" y="241299"/>
                </a:lnTo>
                <a:lnTo>
                  <a:pt x="1664524" y="215899"/>
                </a:lnTo>
                <a:lnTo>
                  <a:pt x="1627389" y="190499"/>
                </a:lnTo>
                <a:lnTo>
                  <a:pt x="1589086" y="165099"/>
                </a:lnTo>
                <a:lnTo>
                  <a:pt x="1549667" y="152399"/>
                </a:lnTo>
                <a:lnTo>
                  <a:pt x="1509181" y="126999"/>
                </a:lnTo>
                <a:lnTo>
                  <a:pt x="1467678" y="101599"/>
                </a:lnTo>
                <a:lnTo>
                  <a:pt x="1381820" y="76199"/>
                </a:lnTo>
                <a:lnTo>
                  <a:pt x="1200091" y="25399"/>
                </a:lnTo>
                <a:lnTo>
                  <a:pt x="1337189" y="25399"/>
                </a:lnTo>
                <a:lnTo>
                  <a:pt x="1381479" y="50799"/>
                </a:lnTo>
                <a:lnTo>
                  <a:pt x="1467515" y="76199"/>
                </a:lnTo>
                <a:lnTo>
                  <a:pt x="1509167" y="101599"/>
                </a:lnTo>
                <a:lnTo>
                  <a:pt x="1549846" y="114299"/>
                </a:lnTo>
                <a:lnTo>
                  <a:pt x="1589505" y="139699"/>
                </a:lnTo>
                <a:lnTo>
                  <a:pt x="1628098" y="165099"/>
                </a:lnTo>
                <a:lnTo>
                  <a:pt x="1665576" y="190499"/>
                </a:lnTo>
                <a:lnTo>
                  <a:pt x="1701893" y="215899"/>
                </a:lnTo>
                <a:lnTo>
                  <a:pt x="1737002" y="241299"/>
                </a:lnTo>
                <a:lnTo>
                  <a:pt x="1770857" y="266699"/>
                </a:lnTo>
                <a:lnTo>
                  <a:pt x="1803410" y="304799"/>
                </a:lnTo>
                <a:lnTo>
                  <a:pt x="1834613" y="330199"/>
                </a:lnTo>
                <a:lnTo>
                  <a:pt x="1864422" y="368299"/>
                </a:lnTo>
                <a:lnTo>
                  <a:pt x="1892787" y="406399"/>
                </a:lnTo>
                <a:lnTo>
                  <a:pt x="1919663" y="444499"/>
                </a:lnTo>
                <a:lnTo>
                  <a:pt x="1945002" y="482599"/>
                </a:lnTo>
                <a:lnTo>
                  <a:pt x="1968757" y="520699"/>
                </a:lnTo>
                <a:lnTo>
                  <a:pt x="1990882" y="558799"/>
                </a:lnTo>
                <a:lnTo>
                  <a:pt x="2011330" y="596899"/>
                </a:lnTo>
                <a:lnTo>
                  <a:pt x="2030053" y="634999"/>
                </a:lnTo>
                <a:lnTo>
                  <a:pt x="2047004" y="685799"/>
                </a:lnTo>
                <a:lnTo>
                  <a:pt x="2062137" y="723899"/>
                </a:lnTo>
                <a:lnTo>
                  <a:pt x="2075405" y="774699"/>
                </a:lnTo>
                <a:lnTo>
                  <a:pt x="2086760" y="812799"/>
                </a:lnTo>
                <a:lnTo>
                  <a:pt x="2096156" y="863599"/>
                </a:lnTo>
                <a:lnTo>
                  <a:pt x="2103546" y="901699"/>
                </a:lnTo>
                <a:lnTo>
                  <a:pt x="2108883" y="952499"/>
                </a:lnTo>
                <a:lnTo>
                  <a:pt x="2112119" y="1003299"/>
                </a:lnTo>
                <a:lnTo>
                  <a:pt x="2113208" y="1054099"/>
                </a:lnTo>
                <a:lnTo>
                  <a:pt x="2112119" y="1104899"/>
                </a:lnTo>
                <a:lnTo>
                  <a:pt x="2108883" y="1142999"/>
                </a:lnTo>
                <a:lnTo>
                  <a:pt x="2103546" y="1193799"/>
                </a:lnTo>
                <a:lnTo>
                  <a:pt x="2096156" y="1244599"/>
                </a:lnTo>
                <a:lnTo>
                  <a:pt x="2086760" y="1282699"/>
                </a:lnTo>
                <a:lnTo>
                  <a:pt x="2075405" y="1333499"/>
                </a:lnTo>
                <a:lnTo>
                  <a:pt x="2062137" y="1371599"/>
                </a:lnTo>
                <a:lnTo>
                  <a:pt x="2047004" y="1422399"/>
                </a:lnTo>
                <a:lnTo>
                  <a:pt x="2030053" y="1460499"/>
                </a:lnTo>
                <a:lnTo>
                  <a:pt x="2011330" y="1498599"/>
                </a:lnTo>
                <a:lnTo>
                  <a:pt x="1990882" y="1549399"/>
                </a:lnTo>
                <a:lnTo>
                  <a:pt x="1968757" y="1587499"/>
                </a:lnTo>
                <a:lnTo>
                  <a:pt x="1945002" y="1625599"/>
                </a:lnTo>
                <a:lnTo>
                  <a:pt x="1919663" y="1663699"/>
                </a:lnTo>
                <a:lnTo>
                  <a:pt x="1892787" y="1701799"/>
                </a:lnTo>
                <a:lnTo>
                  <a:pt x="1864422" y="1727199"/>
                </a:lnTo>
                <a:lnTo>
                  <a:pt x="1834613" y="1765299"/>
                </a:lnTo>
                <a:lnTo>
                  <a:pt x="1803410" y="1803399"/>
                </a:lnTo>
                <a:lnTo>
                  <a:pt x="1770857" y="1828799"/>
                </a:lnTo>
                <a:lnTo>
                  <a:pt x="1737002" y="1854199"/>
                </a:lnTo>
                <a:lnTo>
                  <a:pt x="1701893" y="1892299"/>
                </a:lnTo>
                <a:lnTo>
                  <a:pt x="1665576" y="1917699"/>
                </a:lnTo>
                <a:lnTo>
                  <a:pt x="1628098" y="1943099"/>
                </a:lnTo>
                <a:lnTo>
                  <a:pt x="1589505" y="1968499"/>
                </a:lnTo>
                <a:lnTo>
                  <a:pt x="1549846" y="1981199"/>
                </a:lnTo>
                <a:lnTo>
                  <a:pt x="1509167" y="2006599"/>
                </a:lnTo>
                <a:lnTo>
                  <a:pt x="1467515" y="2019299"/>
                </a:lnTo>
                <a:lnTo>
                  <a:pt x="1424936" y="2044699"/>
                </a:lnTo>
                <a:lnTo>
                  <a:pt x="1292114" y="2082799"/>
                </a:lnTo>
                <a:close/>
              </a:path>
              <a:path w="2113279" h="2108200">
                <a:moveTo>
                  <a:pt x="1152647" y="2108199"/>
                </a:moveTo>
                <a:lnTo>
                  <a:pt x="960561" y="2108199"/>
                </a:lnTo>
                <a:lnTo>
                  <a:pt x="913412" y="2095499"/>
                </a:lnTo>
                <a:lnTo>
                  <a:pt x="1199796" y="2095499"/>
                </a:lnTo>
                <a:lnTo>
                  <a:pt x="1152647" y="2108199"/>
                </a:lnTo>
                <a:close/>
              </a:path>
            </a:pathLst>
          </a:custGeom>
          <a:solidFill>
            <a:srgbClr val="BE78F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5" name="bg object 25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5636312" y="3410654"/>
            <a:ext cx="1863432" cy="1865330"/>
          </a:xfrm>
          <a:prstGeom prst="rect">
            <a:avLst/>
          </a:prstGeom>
        </p:spPr>
      </p:pic>
      <p:sp>
        <p:nvSpPr>
          <p:cNvPr id="26" name="bg object 26"/>
          <p:cNvSpPr/>
          <p:nvPr/>
        </p:nvSpPr>
        <p:spPr>
          <a:xfrm>
            <a:off x="8025749" y="3195431"/>
            <a:ext cx="2113280" cy="2108200"/>
          </a:xfrm>
          <a:custGeom>
            <a:avLst/>
            <a:gdLst/>
            <a:ahLst/>
            <a:cxnLst/>
            <a:rect l="l" t="t" r="r" b="b"/>
            <a:pathLst>
              <a:path w="2113279" h="2108200">
                <a:moveTo>
                  <a:pt x="1292114" y="25399"/>
                </a:moveTo>
                <a:lnTo>
                  <a:pt x="821094" y="25399"/>
                </a:lnTo>
                <a:lnTo>
                  <a:pt x="913412" y="0"/>
                </a:lnTo>
                <a:lnTo>
                  <a:pt x="1199796" y="0"/>
                </a:lnTo>
                <a:lnTo>
                  <a:pt x="1292114" y="25399"/>
                </a:lnTo>
                <a:close/>
              </a:path>
              <a:path w="2113279" h="2108200">
                <a:moveTo>
                  <a:pt x="1246301" y="2095499"/>
                </a:moveTo>
                <a:lnTo>
                  <a:pt x="866907" y="2095499"/>
                </a:lnTo>
                <a:lnTo>
                  <a:pt x="688272" y="2044699"/>
                </a:lnTo>
                <a:lnTo>
                  <a:pt x="645693" y="2019299"/>
                </a:lnTo>
                <a:lnTo>
                  <a:pt x="604041" y="2006599"/>
                </a:lnTo>
                <a:lnTo>
                  <a:pt x="563362" y="1981199"/>
                </a:lnTo>
                <a:lnTo>
                  <a:pt x="523702" y="1968499"/>
                </a:lnTo>
                <a:lnTo>
                  <a:pt x="485110" y="1943099"/>
                </a:lnTo>
                <a:lnTo>
                  <a:pt x="447632" y="1917699"/>
                </a:lnTo>
                <a:lnTo>
                  <a:pt x="411315" y="1892299"/>
                </a:lnTo>
                <a:lnTo>
                  <a:pt x="376205" y="1854199"/>
                </a:lnTo>
                <a:lnTo>
                  <a:pt x="342351" y="1828799"/>
                </a:lnTo>
                <a:lnTo>
                  <a:pt x="309798" y="1803399"/>
                </a:lnTo>
                <a:lnTo>
                  <a:pt x="278594" y="1765299"/>
                </a:lnTo>
                <a:lnTo>
                  <a:pt x="248786" y="1727199"/>
                </a:lnTo>
                <a:lnTo>
                  <a:pt x="220421" y="1701799"/>
                </a:lnTo>
                <a:lnTo>
                  <a:pt x="193545" y="1663699"/>
                </a:lnTo>
                <a:lnTo>
                  <a:pt x="168206" y="1625599"/>
                </a:lnTo>
                <a:lnTo>
                  <a:pt x="144450" y="1587499"/>
                </a:lnTo>
                <a:lnTo>
                  <a:pt x="122326" y="1549399"/>
                </a:lnTo>
                <a:lnTo>
                  <a:pt x="101878" y="1498599"/>
                </a:lnTo>
                <a:lnTo>
                  <a:pt x="83155" y="1460499"/>
                </a:lnTo>
                <a:lnTo>
                  <a:pt x="66204" y="1422399"/>
                </a:lnTo>
                <a:lnTo>
                  <a:pt x="51071" y="1371599"/>
                </a:lnTo>
                <a:lnTo>
                  <a:pt x="37803" y="1333499"/>
                </a:lnTo>
                <a:lnTo>
                  <a:pt x="26448" y="1282699"/>
                </a:lnTo>
                <a:lnTo>
                  <a:pt x="17051" y="1244599"/>
                </a:lnTo>
                <a:lnTo>
                  <a:pt x="9662" y="1193799"/>
                </a:lnTo>
                <a:lnTo>
                  <a:pt x="4325" y="1142999"/>
                </a:lnTo>
                <a:lnTo>
                  <a:pt x="1089" y="1104899"/>
                </a:lnTo>
                <a:lnTo>
                  <a:pt x="0" y="1054099"/>
                </a:lnTo>
                <a:lnTo>
                  <a:pt x="1089" y="1003299"/>
                </a:lnTo>
                <a:lnTo>
                  <a:pt x="4325" y="952499"/>
                </a:lnTo>
                <a:lnTo>
                  <a:pt x="9662" y="901699"/>
                </a:lnTo>
                <a:lnTo>
                  <a:pt x="17051" y="863599"/>
                </a:lnTo>
                <a:lnTo>
                  <a:pt x="26448" y="812799"/>
                </a:lnTo>
                <a:lnTo>
                  <a:pt x="37803" y="774699"/>
                </a:lnTo>
                <a:lnTo>
                  <a:pt x="51071" y="723899"/>
                </a:lnTo>
                <a:lnTo>
                  <a:pt x="66204" y="685799"/>
                </a:lnTo>
                <a:lnTo>
                  <a:pt x="83155" y="634999"/>
                </a:lnTo>
                <a:lnTo>
                  <a:pt x="101878" y="596899"/>
                </a:lnTo>
                <a:lnTo>
                  <a:pt x="122326" y="558799"/>
                </a:lnTo>
                <a:lnTo>
                  <a:pt x="144450" y="520699"/>
                </a:lnTo>
                <a:lnTo>
                  <a:pt x="168206" y="482599"/>
                </a:lnTo>
                <a:lnTo>
                  <a:pt x="193545" y="444499"/>
                </a:lnTo>
                <a:lnTo>
                  <a:pt x="220421" y="406399"/>
                </a:lnTo>
                <a:lnTo>
                  <a:pt x="248786" y="368299"/>
                </a:lnTo>
                <a:lnTo>
                  <a:pt x="278594" y="330199"/>
                </a:lnTo>
                <a:lnTo>
                  <a:pt x="309798" y="304799"/>
                </a:lnTo>
                <a:lnTo>
                  <a:pt x="342351" y="266699"/>
                </a:lnTo>
                <a:lnTo>
                  <a:pt x="376205" y="241299"/>
                </a:lnTo>
                <a:lnTo>
                  <a:pt x="411315" y="215899"/>
                </a:lnTo>
                <a:lnTo>
                  <a:pt x="447632" y="190499"/>
                </a:lnTo>
                <a:lnTo>
                  <a:pt x="485110" y="165099"/>
                </a:lnTo>
                <a:lnTo>
                  <a:pt x="523702" y="139699"/>
                </a:lnTo>
                <a:lnTo>
                  <a:pt x="563362" y="114299"/>
                </a:lnTo>
                <a:lnTo>
                  <a:pt x="604041" y="101599"/>
                </a:lnTo>
                <a:lnTo>
                  <a:pt x="645693" y="76199"/>
                </a:lnTo>
                <a:lnTo>
                  <a:pt x="731729" y="50799"/>
                </a:lnTo>
                <a:lnTo>
                  <a:pt x="776019" y="25399"/>
                </a:lnTo>
                <a:lnTo>
                  <a:pt x="913117" y="25399"/>
                </a:lnTo>
                <a:lnTo>
                  <a:pt x="731388" y="76199"/>
                </a:lnTo>
                <a:lnTo>
                  <a:pt x="645530" y="101599"/>
                </a:lnTo>
                <a:lnTo>
                  <a:pt x="604027" y="126999"/>
                </a:lnTo>
                <a:lnTo>
                  <a:pt x="563541" y="152399"/>
                </a:lnTo>
                <a:lnTo>
                  <a:pt x="524122" y="165099"/>
                </a:lnTo>
                <a:lnTo>
                  <a:pt x="485819" y="190499"/>
                </a:lnTo>
                <a:lnTo>
                  <a:pt x="448684" y="215899"/>
                </a:lnTo>
                <a:lnTo>
                  <a:pt x="412764" y="241299"/>
                </a:lnTo>
                <a:lnTo>
                  <a:pt x="378111" y="279399"/>
                </a:lnTo>
                <a:lnTo>
                  <a:pt x="344775" y="304799"/>
                </a:lnTo>
                <a:lnTo>
                  <a:pt x="312804" y="342899"/>
                </a:lnTo>
                <a:lnTo>
                  <a:pt x="282249" y="368299"/>
                </a:lnTo>
                <a:lnTo>
                  <a:pt x="253160" y="406399"/>
                </a:lnTo>
                <a:lnTo>
                  <a:pt x="225586" y="444499"/>
                </a:lnTo>
                <a:lnTo>
                  <a:pt x="199577" y="482599"/>
                </a:lnTo>
                <a:lnTo>
                  <a:pt x="175184" y="520699"/>
                </a:lnTo>
                <a:lnTo>
                  <a:pt x="152456" y="558799"/>
                </a:lnTo>
                <a:lnTo>
                  <a:pt x="131443" y="596899"/>
                </a:lnTo>
                <a:lnTo>
                  <a:pt x="112194" y="634999"/>
                </a:lnTo>
                <a:lnTo>
                  <a:pt x="94760" y="685799"/>
                </a:lnTo>
                <a:lnTo>
                  <a:pt x="79190" y="723899"/>
                </a:lnTo>
                <a:lnTo>
                  <a:pt x="65535" y="774699"/>
                </a:lnTo>
                <a:lnTo>
                  <a:pt x="53844" y="812799"/>
                </a:lnTo>
                <a:lnTo>
                  <a:pt x="44166" y="863599"/>
                </a:lnTo>
                <a:lnTo>
                  <a:pt x="36553" y="901699"/>
                </a:lnTo>
                <a:lnTo>
                  <a:pt x="31053" y="952499"/>
                </a:lnTo>
                <a:lnTo>
                  <a:pt x="27716" y="1003299"/>
                </a:lnTo>
                <a:lnTo>
                  <a:pt x="26593" y="1054099"/>
                </a:lnTo>
                <a:lnTo>
                  <a:pt x="27716" y="1104899"/>
                </a:lnTo>
                <a:lnTo>
                  <a:pt x="31053" y="1142999"/>
                </a:lnTo>
                <a:lnTo>
                  <a:pt x="36553" y="1193799"/>
                </a:lnTo>
                <a:lnTo>
                  <a:pt x="44166" y="1244599"/>
                </a:lnTo>
                <a:lnTo>
                  <a:pt x="53844" y="1282699"/>
                </a:lnTo>
                <a:lnTo>
                  <a:pt x="65535" y="1333499"/>
                </a:lnTo>
                <a:lnTo>
                  <a:pt x="79190" y="1371599"/>
                </a:lnTo>
                <a:lnTo>
                  <a:pt x="94760" y="1422399"/>
                </a:lnTo>
                <a:lnTo>
                  <a:pt x="112194" y="1460499"/>
                </a:lnTo>
                <a:lnTo>
                  <a:pt x="131443" y="1498599"/>
                </a:lnTo>
                <a:lnTo>
                  <a:pt x="152456" y="1549399"/>
                </a:lnTo>
                <a:lnTo>
                  <a:pt x="175184" y="1587499"/>
                </a:lnTo>
                <a:lnTo>
                  <a:pt x="199577" y="1625599"/>
                </a:lnTo>
                <a:lnTo>
                  <a:pt x="225586" y="1663699"/>
                </a:lnTo>
                <a:lnTo>
                  <a:pt x="253160" y="1689099"/>
                </a:lnTo>
                <a:lnTo>
                  <a:pt x="282249" y="1727199"/>
                </a:lnTo>
                <a:lnTo>
                  <a:pt x="312804" y="1765299"/>
                </a:lnTo>
                <a:lnTo>
                  <a:pt x="344775" y="1790699"/>
                </a:lnTo>
                <a:lnTo>
                  <a:pt x="378111" y="1828799"/>
                </a:lnTo>
                <a:lnTo>
                  <a:pt x="412764" y="1854199"/>
                </a:lnTo>
                <a:lnTo>
                  <a:pt x="448684" y="1879599"/>
                </a:lnTo>
                <a:lnTo>
                  <a:pt x="485819" y="1904999"/>
                </a:lnTo>
                <a:lnTo>
                  <a:pt x="524122" y="1930399"/>
                </a:lnTo>
                <a:lnTo>
                  <a:pt x="563541" y="1955799"/>
                </a:lnTo>
                <a:lnTo>
                  <a:pt x="604027" y="1981199"/>
                </a:lnTo>
                <a:lnTo>
                  <a:pt x="688000" y="2006599"/>
                </a:lnTo>
                <a:lnTo>
                  <a:pt x="731388" y="2031999"/>
                </a:lnTo>
                <a:lnTo>
                  <a:pt x="820717" y="2057399"/>
                </a:lnTo>
                <a:lnTo>
                  <a:pt x="866558" y="2057399"/>
                </a:lnTo>
                <a:lnTo>
                  <a:pt x="913117" y="2070099"/>
                </a:lnTo>
                <a:lnTo>
                  <a:pt x="960344" y="2070099"/>
                </a:lnTo>
                <a:lnTo>
                  <a:pt x="1008190" y="2082799"/>
                </a:lnTo>
                <a:lnTo>
                  <a:pt x="1292114" y="2082799"/>
                </a:lnTo>
                <a:lnTo>
                  <a:pt x="1246301" y="2095499"/>
                </a:lnTo>
                <a:close/>
              </a:path>
              <a:path w="2113279" h="2108200">
                <a:moveTo>
                  <a:pt x="1292114" y="2082799"/>
                </a:moveTo>
                <a:lnTo>
                  <a:pt x="1105018" y="2082799"/>
                </a:lnTo>
                <a:lnTo>
                  <a:pt x="1152864" y="2070099"/>
                </a:lnTo>
                <a:lnTo>
                  <a:pt x="1200091" y="2070099"/>
                </a:lnTo>
                <a:lnTo>
                  <a:pt x="1246650" y="2057399"/>
                </a:lnTo>
                <a:lnTo>
                  <a:pt x="1292491" y="2057399"/>
                </a:lnTo>
                <a:lnTo>
                  <a:pt x="1381820" y="2031999"/>
                </a:lnTo>
                <a:lnTo>
                  <a:pt x="1425207" y="2006599"/>
                </a:lnTo>
                <a:lnTo>
                  <a:pt x="1509181" y="1981199"/>
                </a:lnTo>
                <a:lnTo>
                  <a:pt x="1549667" y="1955799"/>
                </a:lnTo>
                <a:lnTo>
                  <a:pt x="1589086" y="1930399"/>
                </a:lnTo>
                <a:lnTo>
                  <a:pt x="1627389" y="1904999"/>
                </a:lnTo>
                <a:lnTo>
                  <a:pt x="1664524" y="1879599"/>
                </a:lnTo>
                <a:lnTo>
                  <a:pt x="1700443" y="1854199"/>
                </a:lnTo>
                <a:lnTo>
                  <a:pt x="1735096" y="1828799"/>
                </a:lnTo>
                <a:lnTo>
                  <a:pt x="1768433" y="1790699"/>
                </a:lnTo>
                <a:lnTo>
                  <a:pt x="1800404" y="1765299"/>
                </a:lnTo>
                <a:lnTo>
                  <a:pt x="1830959" y="1727199"/>
                </a:lnTo>
                <a:lnTo>
                  <a:pt x="1860048" y="1689099"/>
                </a:lnTo>
                <a:lnTo>
                  <a:pt x="1887622" y="1663699"/>
                </a:lnTo>
                <a:lnTo>
                  <a:pt x="1913631" y="1625599"/>
                </a:lnTo>
                <a:lnTo>
                  <a:pt x="1938024" y="1587499"/>
                </a:lnTo>
                <a:lnTo>
                  <a:pt x="1960752" y="1549399"/>
                </a:lnTo>
                <a:lnTo>
                  <a:pt x="1981765" y="1498599"/>
                </a:lnTo>
                <a:lnTo>
                  <a:pt x="2001014" y="1460499"/>
                </a:lnTo>
                <a:lnTo>
                  <a:pt x="2018448" y="1422399"/>
                </a:lnTo>
                <a:lnTo>
                  <a:pt x="2034018" y="1371599"/>
                </a:lnTo>
                <a:lnTo>
                  <a:pt x="2047673" y="1333499"/>
                </a:lnTo>
                <a:lnTo>
                  <a:pt x="2059364" y="1282699"/>
                </a:lnTo>
                <a:lnTo>
                  <a:pt x="2069042" y="1244599"/>
                </a:lnTo>
                <a:lnTo>
                  <a:pt x="2076655" y="1193799"/>
                </a:lnTo>
                <a:lnTo>
                  <a:pt x="2082155" y="1142999"/>
                </a:lnTo>
                <a:lnTo>
                  <a:pt x="2085492" y="1104899"/>
                </a:lnTo>
                <a:lnTo>
                  <a:pt x="2086615" y="1054099"/>
                </a:lnTo>
                <a:lnTo>
                  <a:pt x="2085492" y="1003299"/>
                </a:lnTo>
                <a:lnTo>
                  <a:pt x="2082155" y="952499"/>
                </a:lnTo>
                <a:lnTo>
                  <a:pt x="2076655" y="901699"/>
                </a:lnTo>
                <a:lnTo>
                  <a:pt x="2069042" y="863599"/>
                </a:lnTo>
                <a:lnTo>
                  <a:pt x="2059364" y="812799"/>
                </a:lnTo>
                <a:lnTo>
                  <a:pt x="2047673" y="774699"/>
                </a:lnTo>
                <a:lnTo>
                  <a:pt x="2034018" y="723899"/>
                </a:lnTo>
                <a:lnTo>
                  <a:pt x="2018448" y="685799"/>
                </a:lnTo>
                <a:lnTo>
                  <a:pt x="2001014" y="634999"/>
                </a:lnTo>
                <a:lnTo>
                  <a:pt x="1981765" y="596899"/>
                </a:lnTo>
                <a:lnTo>
                  <a:pt x="1960752" y="558799"/>
                </a:lnTo>
                <a:lnTo>
                  <a:pt x="1938024" y="520699"/>
                </a:lnTo>
                <a:lnTo>
                  <a:pt x="1913631" y="482599"/>
                </a:lnTo>
                <a:lnTo>
                  <a:pt x="1887622" y="444499"/>
                </a:lnTo>
                <a:lnTo>
                  <a:pt x="1860048" y="406399"/>
                </a:lnTo>
                <a:lnTo>
                  <a:pt x="1830959" y="368299"/>
                </a:lnTo>
                <a:lnTo>
                  <a:pt x="1800404" y="342899"/>
                </a:lnTo>
                <a:lnTo>
                  <a:pt x="1768433" y="304799"/>
                </a:lnTo>
                <a:lnTo>
                  <a:pt x="1735096" y="279399"/>
                </a:lnTo>
                <a:lnTo>
                  <a:pt x="1700443" y="241299"/>
                </a:lnTo>
                <a:lnTo>
                  <a:pt x="1664524" y="215899"/>
                </a:lnTo>
                <a:lnTo>
                  <a:pt x="1627389" y="190499"/>
                </a:lnTo>
                <a:lnTo>
                  <a:pt x="1589086" y="165099"/>
                </a:lnTo>
                <a:lnTo>
                  <a:pt x="1549667" y="152399"/>
                </a:lnTo>
                <a:lnTo>
                  <a:pt x="1509181" y="126999"/>
                </a:lnTo>
                <a:lnTo>
                  <a:pt x="1467678" y="101599"/>
                </a:lnTo>
                <a:lnTo>
                  <a:pt x="1381820" y="76199"/>
                </a:lnTo>
                <a:lnTo>
                  <a:pt x="1200091" y="25399"/>
                </a:lnTo>
                <a:lnTo>
                  <a:pt x="1337189" y="25399"/>
                </a:lnTo>
                <a:lnTo>
                  <a:pt x="1381479" y="50799"/>
                </a:lnTo>
                <a:lnTo>
                  <a:pt x="1467515" y="76199"/>
                </a:lnTo>
                <a:lnTo>
                  <a:pt x="1509167" y="101599"/>
                </a:lnTo>
                <a:lnTo>
                  <a:pt x="1549846" y="114299"/>
                </a:lnTo>
                <a:lnTo>
                  <a:pt x="1589505" y="139699"/>
                </a:lnTo>
                <a:lnTo>
                  <a:pt x="1628098" y="165099"/>
                </a:lnTo>
                <a:lnTo>
                  <a:pt x="1665576" y="190499"/>
                </a:lnTo>
                <a:lnTo>
                  <a:pt x="1701893" y="215899"/>
                </a:lnTo>
                <a:lnTo>
                  <a:pt x="1737002" y="241299"/>
                </a:lnTo>
                <a:lnTo>
                  <a:pt x="1770857" y="266699"/>
                </a:lnTo>
                <a:lnTo>
                  <a:pt x="1803410" y="304799"/>
                </a:lnTo>
                <a:lnTo>
                  <a:pt x="1834613" y="330199"/>
                </a:lnTo>
                <a:lnTo>
                  <a:pt x="1864422" y="368299"/>
                </a:lnTo>
                <a:lnTo>
                  <a:pt x="1892787" y="406399"/>
                </a:lnTo>
                <a:lnTo>
                  <a:pt x="1919663" y="444499"/>
                </a:lnTo>
                <a:lnTo>
                  <a:pt x="1945002" y="482599"/>
                </a:lnTo>
                <a:lnTo>
                  <a:pt x="1968757" y="520699"/>
                </a:lnTo>
                <a:lnTo>
                  <a:pt x="1990882" y="558799"/>
                </a:lnTo>
                <a:lnTo>
                  <a:pt x="2011330" y="596899"/>
                </a:lnTo>
                <a:lnTo>
                  <a:pt x="2030053" y="634999"/>
                </a:lnTo>
                <a:lnTo>
                  <a:pt x="2047004" y="685799"/>
                </a:lnTo>
                <a:lnTo>
                  <a:pt x="2062137" y="723899"/>
                </a:lnTo>
                <a:lnTo>
                  <a:pt x="2075405" y="774699"/>
                </a:lnTo>
                <a:lnTo>
                  <a:pt x="2086760" y="812799"/>
                </a:lnTo>
                <a:lnTo>
                  <a:pt x="2096156" y="863599"/>
                </a:lnTo>
                <a:lnTo>
                  <a:pt x="2103546" y="901699"/>
                </a:lnTo>
                <a:lnTo>
                  <a:pt x="2108883" y="952499"/>
                </a:lnTo>
                <a:lnTo>
                  <a:pt x="2112119" y="1003299"/>
                </a:lnTo>
                <a:lnTo>
                  <a:pt x="2113208" y="1054099"/>
                </a:lnTo>
                <a:lnTo>
                  <a:pt x="2112119" y="1104899"/>
                </a:lnTo>
                <a:lnTo>
                  <a:pt x="2108883" y="1142999"/>
                </a:lnTo>
                <a:lnTo>
                  <a:pt x="2103546" y="1193799"/>
                </a:lnTo>
                <a:lnTo>
                  <a:pt x="2096156" y="1244599"/>
                </a:lnTo>
                <a:lnTo>
                  <a:pt x="2086760" y="1282699"/>
                </a:lnTo>
                <a:lnTo>
                  <a:pt x="2075405" y="1333499"/>
                </a:lnTo>
                <a:lnTo>
                  <a:pt x="2062137" y="1371599"/>
                </a:lnTo>
                <a:lnTo>
                  <a:pt x="2047004" y="1422399"/>
                </a:lnTo>
                <a:lnTo>
                  <a:pt x="2030053" y="1460499"/>
                </a:lnTo>
                <a:lnTo>
                  <a:pt x="2011330" y="1498599"/>
                </a:lnTo>
                <a:lnTo>
                  <a:pt x="1990882" y="1549399"/>
                </a:lnTo>
                <a:lnTo>
                  <a:pt x="1968757" y="1587499"/>
                </a:lnTo>
                <a:lnTo>
                  <a:pt x="1945002" y="1625599"/>
                </a:lnTo>
                <a:lnTo>
                  <a:pt x="1919663" y="1663699"/>
                </a:lnTo>
                <a:lnTo>
                  <a:pt x="1892787" y="1701799"/>
                </a:lnTo>
                <a:lnTo>
                  <a:pt x="1864422" y="1727199"/>
                </a:lnTo>
                <a:lnTo>
                  <a:pt x="1834613" y="1765299"/>
                </a:lnTo>
                <a:lnTo>
                  <a:pt x="1803410" y="1803399"/>
                </a:lnTo>
                <a:lnTo>
                  <a:pt x="1770857" y="1828799"/>
                </a:lnTo>
                <a:lnTo>
                  <a:pt x="1737002" y="1854199"/>
                </a:lnTo>
                <a:lnTo>
                  <a:pt x="1701893" y="1892299"/>
                </a:lnTo>
                <a:lnTo>
                  <a:pt x="1665576" y="1917699"/>
                </a:lnTo>
                <a:lnTo>
                  <a:pt x="1628098" y="1943099"/>
                </a:lnTo>
                <a:lnTo>
                  <a:pt x="1589505" y="1968499"/>
                </a:lnTo>
                <a:lnTo>
                  <a:pt x="1549846" y="1981199"/>
                </a:lnTo>
                <a:lnTo>
                  <a:pt x="1509167" y="2006599"/>
                </a:lnTo>
                <a:lnTo>
                  <a:pt x="1467515" y="2019299"/>
                </a:lnTo>
                <a:lnTo>
                  <a:pt x="1424936" y="2044699"/>
                </a:lnTo>
                <a:lnTo>
                  <a:pt x="1292114" y="2082799"/>
                </a:lnTo>
                <a:close/>
              </a:path>
              <a:path w="2113279" h="2108200">
                <a:moveTo>
                  <a:pt x="1152647" y="2108199"/>
                </a:moveTo>
                <a:lnTo>
                  <a:pt x="960561" y="2108199"/>
                </a:lnTo>
                <a:lnTo>
                  <a:pt x="913412" y="2095499"/>
                </a:lnTo>
                <a:lnTo>
                  <a:pt x="1199796" y="2095499"/>
                </a:lnTo>
                <a:lnTo>
                  <a:pt x="1152647" y="2108199"/>
                </a:lnTo>
                <a:close/>
              </a:path>
            </a:pathLst>
          </a:custGeom>
          <a:solidFill>
            <a:srgbClr val="BE78F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7" name="bg object 27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8149693" y="3319374"/>
            <a:ext cx="1863430" cy="1865331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650" b="0" i="0">
                <a:solidFill>
                  <a:srgbClr val="40B8F5"/>
                </a:solidFill>
                <a:latin typeface="Liberation Sans Narrow"/>
                <a:cs typeface="Liberation Sans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650" b="0" i="0">
                <a:solidFill>
                  <a:srgbClr val="40B8F5"/>
                </a:solidFill>
                <a:latin typeface="Liberation Sans Narrow"/>
                <a:cs typeface="Liberation Sans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1/14/2024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650" b="0" i="0">
                <a:solidFill>
                  <a:srgbClr val="40B8F5"/>
                </a:solidFill>
                <a:latin typeface="Liberation Sans Narrow"/>
                <a:cs typeface="Liberation Sans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1/14/2024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1/14/2024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1593379" y="2991835"/>
            <a:ext cx="873759" cy="1654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650" b="0" i="0">
                <a:solidFill>
                  <a:srgbClr val="40B8F5"/>
                </a:solidFill>
                <a:latin typeface="Liberation Sans Narrow"/>
                <a:cs typeface="Liberation Sans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6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hyperlink" Target="https://www.pcbway.com/blog/Activities/Make_Arduino_Line_Follower_Robot_Car_with_Arduino_UNO__L298N_Motor_Driver__IR_Sensor.html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Relationship Id="rId1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45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12" Type="http://schemas.openxmlformats.org/officeDocument/2006/relationships/image" Target="../media/image4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8.png"/><Relationship Id="rId11" Type="http://schemas.openxmlformats.org/officeDocument/2006/relationships/image" Target="../media/image43.png"/><Relationship Id="rId5" Type="http://schemas.openxmlformats.org/officeDocument/2006/relationships/image" Target="../media/image37.png"/><Relationship Id="rId10" Type="http://schemas.openxmlformats.org/officeDocument/2006/relationships/image" Target="../media/image42.png"/><Relationship Id="rId4" Type="http://schemas.openxmlformats.org/officeDocument/2006/relationships/image" Target="../media/image36.png"/><Relationship Id="rId9" Type="http://schemas.openxmlformats.org/officeDocument/2006/relationships/image" Target="../media/image41.png"/><Relationship Id="rId14" Type="http://schemas.openxmlformats.org/officeDocument/2006/relationships/image" Target="../media/image4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13" Type="http://schemas.openxmlformats.org/officeDocument/2006/relationships/image" Target="../media/image58.png"/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12" Type="http://schemas.openxmlformats.org/officeDocument/2006/relationships/image" Target="../media/image57.png"/><Relationship Id="rId17" Type="http://schemas.openxmlformats.org/officeDocument/2006/relationships/image" Target="../media/image62.png"/><Relationship Id="rId2" Type="http://schemas.openxmlformats.org/officeDocument/2006/relationships/image" Target="../media/image47.png"/><Relationship Id="rId16" Type="http://schemas.openxmlformats.org/officeDocument/2006/relationships/image" Target="../media/image6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1.png"/><Relationship Id="rId11" Type="http://schemas.openxmlformats.org/officeDocument/2006/relationships/image" Target="../media/image56.png"/><Relationship Id="rId5" Type="http://schemas.openxmlformats.org/officeDocument/2006/relationships/image" Target="../media/image50.png"/><Relationship Id="rId15" Type="http://schemas.openxmlformats.org/officeDocument/2006/relationships/image" Target="../media/image60.png"/><Relationship Id="rId10" Type="http://schemas.openxmlformats.org/officeDocument/2006/relationships/image" Target="../media/image55.png"/><Relationship Id="rId4" Type="http://schemas.openxmlformats.org/officeDocument/2006/relationships/image" Target="../media/image49.png"/><Relationship Id="rId9" Type="http://schemas.openxmlformats.org/officeDocument/2006/relationships/image" Target="../media/image54.png"/><Relationship Id="rId14" Type="http://schemas.openxmlformats.org/officeDocument/2006/relationships/image" Target="../media/image5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13" Type="http://schemas.openxmlformats.org/officeDocument/2006/relationships/image" Target="../media/image73.png"/><Relationship Id="rId3" Type="http://schemas.openxmlformats.org/officeDocument/2006/relationships/image" Target="../media/image64.png"/><Relationship Id="rId7" Type="http://schemas.openxmlformats.org/officeDocument/2006/relationships/image" Target="../media/image68.png"/><Relationship Id="rId12" Type="http://schemas.openxmlformats.org/officeDocument/2006/relationships/image" Target="../media/image72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7.png"/><Relationship Id="rId11" Type="http://schemas.openxmlformats.org/officeDocument/2006/relationships/image" Target="../media/image2.png"/><Relationship Id="rId5" Type="http://schemas.openxmlformats.org/officeDocument/2006/relationships/image" Target="../media/image66.png"/><Relationship Id="rId10" Type="http://schemas.openxmlformats.org/officeDocument/2006/relationships/image" Target="../media/image71.png"/><Relationship Id="rId4" Type="http://schemas.openxmlformats.org/officeDocument/2006/relationships/image" Target="../media/image65.png"/><Relationship Id="rId9" Type="http://schemas.openxmlformats.org/officeDocument/2006/relationships/image" Target="../media/image7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jpg"/><Relationship Id="rId2" Type="http://schemas.openxmlformats.org/officeDocument/2006/relationships/image" Target="../media/image74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6172199"/>
              <a:ext cx="7434102" cy="411479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268065" y="0"/>
              <a:ext cx="4829159" cy="1401067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4161495" y="0"/>
              <a:ext cx="4126503" cy="4114799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601687" y="8426774"/>
              <a:ext cx="4733940" cy="1860215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0" y="1210055"/>
              <a:ext cx="14343888" cy="6178295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7535" y="5443727"/>
              <a:ext cx="6339840" cy="3752088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9993507" y="1795878"/>
              <a:ext cx="8075858" cy="849111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70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740054" y="0"/>
              <a:ext cx="2547935" cy="382115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3190554" cy="2577586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601858" y="7100346"/>
              <a:ext cx="2686141" cy="3186653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0" y="5797289"/>
              <a:ext cx="2443225" cy="4489710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3655527" y="3335608"/>
              <a:ext cx="1457324" cy="1847819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8773211" y="3490173"/>
              <a:ext cx="1419224" cy="1695449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3967246" y="3490173"/>
              <a:ext cx="1219199" cy="1695449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4410455" y="0"/>
              <a:ext cx="10143744" cy="4011167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3145535" y="4654295"/>
              <a:ext cx="2859023" cy="2612135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6655826" y="7454798"/>
              <a:ext cx="10160" cy="28575"/>
            </a:xfrm>
            <a:custGeom>
              <a:avLst/>
              <a:gdLst/>
              <a:ahLst/>
              <a:cxnLst/>
              <a:rect l="l" t="t" r="r" b="b"/>
              <a:pathLst>
                <a:path w="10159" h="28575">
                  <a:moveTo>
                    <a:pt x="9950" y="28575"/>
                  </a:moveTo>
                  <a:lnTo>
                    <a:pt x="0" y="28575"/>
                  </a:lnTo>
                  <a:lnTo>
                    <a:pt x="0" y="0"/>
                  </a:lnTo>
                  <a:lnTo>
                    <a:pt x="9950" y="0"/>
                  </a:lnTo>
                  <a:lnTo>
                    <a:pt x="9950" y="285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2237343" y="6512172"/>
            <a:ext cx="4441190" cy="19685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ctr">
              <a:lnSpc>
                <a:spcPct val="135600"/>
              </a:lnSpc>
              <a:spcBef>
                <a:spcPts val="90"/>
              </a:spcBef>
            </a:pPr>
            <a:r>
              <a:rPr sz="2350" u="heavy" spc="-8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A</a:t>
            </a:r>
            <a:r>
              <a:rPr sz="2350" u="heavy" spc="-26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 </a:t>
            </a:r>
            <a:r>
              <a:rPr sz="2350" u="heavy" spc="-6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line</a:t>
            </a:r>
            <a:r>
              <a:rPr sz="2350" u="heavy" spc="-25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 </a:t>
            </a:r>
            <a:r>
              <a:rPr sz="2350" u="heavy" spc="-8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follower</a:t>
            </a:r>
            <a:r>
              <a:rPr sz="2350" u="heavy" spc="-254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 </a:t>
            </a:r>
            <a:r>
              <a:rPr sz="2350" u="heavy" spc="-4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robot</a:t>
            </a:r>
            <a:r>
              <a:rPr sz="2350" u="heavy" spc="-25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 </a:t>
            </a:r>
            <a:r>
              <a:rPr sz="2350" u="heavy" spc="-4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car</a:t>
            </a:r>
            <a:r>
              <a:rPr sz="2350" u="heavy" spc="-254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 </a:t>
            </a:r>
            <a:r>
              <a:rPr sz="2350" u="heavy" spc="-1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is</a:t>
            </a:r>
            <a:r>
              <a:rPr sz="2350" u="heavy" spc="-25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 </a:t>
            </a:r>
            <a:r>
              <a:rPr sz="2350" u="heavy" spc="-5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a</a:t>
            </a:r>
            <a:r>
              <a:rPr sz="2350" u="none" spc="-5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350" u="heavy" spc="-4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car</a:t>
            </a:r>
            <a:r>
              <a:rPr sz="2350" u="heavy" spc="-24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 </a:t>
            </a:r>
            <a:r>
              <a:rPr sz="2350" u="heavy" spc="-2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that</a:t>
            </a:r>
            <a:r>
              <a:rPr sz="2350" u="heavy" spc="-24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 </a:t>
            </a:r>
            <a:r>
              <a:rPr sz="2350" u="heavy" spc="-9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follows</a:t>
            </a:r>
            <a:r>
              <a:rPr sz="2350" u="heavy" spc="-24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 </a:t>
            </a:r>
            <a:r>
              <a:rPr sz="2350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a</a:t>
            </a:r>
            <a:r>
              <a:rPr sz="2350" u="heavy" spc="-24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 </a:t>
            </a:r>
            <a:r>
              <a:rPr sz="2350" u="heavy" spc="-3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visual</a:t>
            </a:r>
            <a:r>
              <a:rPr sz="2350" u="heavy" spc="-24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 </a:t>
            </a:r>
            <a:r>
              <a:rPr sz="2350" u="heavy" spc="-3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line</a:t>
            </a:r>
            <a:r>
              <a:rPr sz="2350" u="none" spc="-35" dirty="0">
                <a:solidFill>
                  <a:srgbClr val="FFFFFF"/>
                </a:solidFill>
                <a:latin typeface="Arial Black"/>
                <a:cs typeface="Arial Black"/>
                <a:hlinkClick r:id="rId12"/>
              </a:rPr>
              <a:t>,</a:t>
            </a:r>
            <a:r>
              <a:rPr sz="2350" u="none" spc="-3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350" u="heavy" spc="-6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which</a:t>
            </a:r>
            <a:r>
              <a:rPr sz="2350" u="heavy" spc="-28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 </a:t>
            </a:r>
            <a:r>
              <a:rPr sz="2350" u="heavy" spc="-1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is</a:t>
            </a:r>
            <a:r>
              <a:rPr sz="2350" u="heavy" spc="-28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 </a:t>
            </a:r>
            <a:r>
              <a:rPr sz="2350" u="heavy" spc="-3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usually</a:t>
            </a:r>
            <a:r>
              <a:rPr sz="2350" u="heavy" spc="13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  <a:hlinkClick r:id="rId12"/>
              </a:rPr>
              <a:t> </a:t>
            </a:r>
            <a:r>
              <a:rPr sz="2350" u="heavy" spc="-8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white</a:t>
            </a:r>
            <a:r>
              <a:rPr sz="2350" u="heavy" spc="-28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 </a:t>
            </a:r>
            <a:r>
              <a:rPr sz="2350" u="heavy" spc="-2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or</a:t>
            </a:r>
            <a:r>
              <a:rPr sz="2350" u="none" spc="-2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350" u="heavy" spc="-6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12"/>
              </a:rPr>
              <a:t>black</a:t>
            </a:r>
            <a:r>
              <a:rPr sz="2350" u="none" spc="-65" dirty="0">
                <a:solidFill>
                  <a:srgbClr val="FFFFFF"/>
                </a:solidFill>
                <a:latin typeface="Arial Black"/>
                <a:cs typeface="Arial Black"/>
                <a:hlinkClick r:id="rId12"/>
              </a:rPr>
              <a:t>,</a:t>
            </a:r>
            <a:r>
              <a:rPr sz="2350" u="heavy" spc="-4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  <a:hlinkClick r:id="rId12"/>
              </a:rPr>
              <a:t> </a:t>
            </a:r>
            <a:r>
              <a:rPr sz="2350" u="none" spc="-50" dirty="0">
                <a:solidFill>
                  <a:srgbClr val="FFFFFF"/>
                </a:solidFill>
                <a:latin typeface="Arial Black"/>
                <a:cs typeface="Arial Black"/>
              </a:rPr>
              <a:t>.</a:t>
            </a:r>
            <a:endParaRPr sz="2350">
              <a:latin typeface="Arial Black"/>
              <a:cs typeface="Arial Black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8049768" y="4654295"/>
            <a:ext cx="7595870" cy="2612390"/>
            <a:chOff x="8049768" y="4654295"/>
            <a:chExt cx="7595870" cy="2612390"/>
          </a:xfrm>
        </p:grpSpPr>
        <p:pic>
          <p:nvPicPr>
            <p:cNvPr id="16" name="object 16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049768" y="4654295"/>
              <a:ext cx="2859024" cy="2612135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2789408" y="4654295"/>
              <a:ext cx="2855976" cy="2612135"/>
            </a:xfrm>
            <a:prstGeom prst="rect">
              <a:avLst/>
            </a:prstGeom>
          </p:spPr>
        </p:pic>
      </p:grpSp>
      <p:sp>
        <p:nvSpPr>
          <p:cNvPr id="18" name="object 18"/>
          <p:cNvSpPr txBox="1"/>
          <p:nvPr/>
        </p:nvSpPr>
        <p:spPr>
          <a:xfrm>
            <a:off x="7510326" y="6862871"/>
            <a:ext cx="4003675" cy="2120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34100"/>
              </a:lnSpc>
              <a:spcBef>
                <a:spcPts val="100"/>
              </a:spcBef>
            </a:pPr>
            <a:r>
              <a:rPr sz="2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050" spc="-90" dirty="0">
                <a:solidFill>
                  <a:srgbClr val="FFFFFF"/>
                </a:solidFill>
                <a:latin typeface="Arial Black"/>
                <a:cs typeface="Arial Black"/>
              </a:rPr>
              <a:t>he</a:t>
            </a:r>
            <a:r>
              <a:rPr sz="2050" spc="-22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050" spc="-65" dirty="0">
                <a:solidFill>
                  <a:srgbClr val="FFFFFF"/>
                </a:solidFill>
                <a:latin typeface="Arial Black"/>
                <a:cs typeface="Arial Black"/>
              </a:rPr>
              <a:t>robot</a:t>
            </a:r>
            <a:r>
              <a:rPr sz="2050" spc="-21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050" spc="-45" dirty="0">
                <a:solidFill>
                  <a:srgbClr val="FFFFFF"/>
                </a:solidFill>
                <a:latin typeface="Arial Black"/>
                <a:cs typeface="Arial Black"/>
              </a:rPr>
              <a:t>moves</a:t>
            </a:r>
            <a:r>
              <a:rPr sz="2050" spc="-21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050" spc="-65" dirty="0">
                <a:solidFill>
                  <a:srgbClr val="FFFFFF"/>
                </a:solidFill>
                <a:latin typeface="Arial Black"/>
                <a:cs typeface="Arial Black"/>
              </a:rPr>
              <a:t>forward</a:t>
            </a:r>
            <a:r>
              <a:rPr sz="2050" spc="-21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050" spc="-25" dirty="0">
                <a:solidFill>
                  <a:srgbClr val="FFFFFF"/>
                </a:solidFill>
                <a:latin typeface="Arial Black"/>
                <a:cs typeface="Arial Black"/>
              </a:rPr>
              <a:t>until </a:t>
            </a:r>
            <a:r>
              <a:rPr sz="2050" spc="-70" dirty="0">
                <a:solidFill>
                  <a:srgbClr val="FFFFFF"/>
                </a:solidFill>
                <a:latin typeface="Arial Black"/>
                <a:cs typeface="Arial Black"/>
              </a:rPr>
              <a:t>one</a:t>
            </a:r>
            <a:r>
              <a:rPr sz="2050" spc="-229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050" spc="-80" dirty="0">
                <a:solidFill>
                  <a:srgbClr val="FFFFFF"/>
                </a:solidFill>
                <a:latin typeface="Arial Black"/>
                <a:cs typeface="Arial Black"/>
              </a:rPr>
              <a:t>of</a:t>
            </a:r>
            <a:r>
              <a:rPr sz="2050" spc="-22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050" spc="-80" dirty="0">
                <a:solidFill>
                  <a:srgbClr val="FFFFFF"/>
                </a:solidFill>
                <a:latin typeface="Arial Black"/>
                <a:cs typeface="Arial Black"/>
              </a:rPr>
              <a:t>the</a:t>
            </a:r>
            <a:r>
              <a:rPr sz="2050" spc="-22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050" spc="-85" dirty="0">
                <a:solidFill>
                  <a:srgbClr val="FFFFFF"/>
                </a:solidFill>
                <a:latin typeface="Arial Black"/>
                <a:cs typeface="Arial Black"/>
              </a:rPr>
              <a:t>side</a:t>
            </a:r>
            <a:r>
              <a:rPr sz="2050" spc="-229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050" spc="-90" dirty="0">
                <a:solidFill>
                  <a:srgbClr val="FFFFFF"/>
                </a:solidFill>
                <a:latin typeface="Arial Black"/>
                <a:cs typeface="Arial Black"/>
              </a:rPr>
              <a:t>sensors</a:t>
            </a:r>
            <a:r>
              <a:rPr sz="2050" spc="-22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050" spc="-50" dirty="0">
                <a:solidFill>
                  <a:srgbClr val="FFFFFF"/>
                </a:solidFill>
                <a:latin typeface="Arial Black"/>
                <a:cs typeface="Arial Black"/>
              </a:rPr>
              <a:t>(left</a:t>
            </a:r>
            <a:r>
              <a:rPr sz="2050" spc="-22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050" spc="-25" dirty="0">
                <a:solidFill>
                  <a:srgbClr val="FFFFFF"/>
                </a:solidFill>
                <a:latin typeface="Arial Black"/>
                <a:cs typeface="Arial Black"/>
              </a:rPr>
              <a:t>or </a:t>
            </a:r>
            <a:r>
              <a:rPr sz="2050" spc="-20" dirty="0">
                <a:solidFill>
                  <a:srgbClr val="FFFFFF"/>
                </a:solidFill>
                <a:latin typeface="Arial Black"/>
                <a:cs typeface="Arial Black"/>
              </a:rPr>
              <a:t>right)</a:t>
            </a:r>
            <a:r>
              <a:rPr sz="2050" spc="-21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050" spc="-105" dirty="0">
                <a:solidFill>
                  <a:srgbClr val="FFFFFF"/>
                </a:solidFill>
                <a:latin typeface="Arial Black"/>
                <a:cs typeface="Arial Black"/>
              </a:rPr>
              <a:t>detects</a:t>
            </a:r>
            <a:r>
              <a:rPr sz="2050" spc="-21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050" spc="-80" dirty="0">
                <a:solidFill>
                  <a:srgbClr val="FFFFFF"/>
                </a:solidFill>
                <a:latin typeface="Arial Black"/>
                <a:cs typeface="Arial Black"/>
              </a:rPr>
              <a:t>the</a:t>
            </a:r>
            <a:r>
              <a:rPr sz="2050" spc="-21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050" spc="-90" dirty="0">
                <a:solidFill>
                  <a:srgbClr val="FFFFFF"/>
                </a:solidFill>
                <a:latin typeface="Arial Black"/>
                <a:cs typeface="Arial Black"/>
              </a:rPr>
              <a:t>line.</a:t>
            </a:r>
            <a:r>
              <a:rPr sz="2050" spc="-21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050" spc="-20" dirty="0">
                <a:solidFill>
                  <a:srgbClr val="FFFFFF"/>
                </a:solidFill>
                <a:latin typeface="Arial Black"/>
                <a:cs typeface="Arial Black"/>
              </a:rPr>
              <a:t>When </a:t>
            </a:r>
            <a:r>
              <a:rPr sz="2050" spc="-80" dirty="0">
                <a:solidFill>
                  <a:srgbClr val="FFFFFF"/>
                </a:solidFill>
                <a:latin typeface="Arial Black"/>
                <a:cs typeface="Arial Black"/>
              </a:rPr>
              <a:t>the</a:t>
            </a:r>
            <a:r>
              <a:rPr sz="2050" spc="-22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050" spc="-85" dirty="0">
                <a:solidFill>
                  <a:srgbClr val="FFFFFF"/>
                </a:solidFill>
                <a:latin typeface="Arial Black"/>
                <a:cs typeface="Arial Black"/>
              </a:rPr>
              <a:t>line</a:t>
            </a:r>
            <a:r>
              <a:rPr sz="2050" spc="-22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050" spc="-110" dirty="0">
                <a:solidFill>
                  <a:srgbClr val="FFFFFF"/>
                </a:solidFill>
                <a:latin typeface="Arial Black"/>
                <a:cs typeface="Arial Black"/>
              </a:rPr>
              <a:t>is</a:t>
            </a:r>
            <a:r>
              <a:rPr sz="2050" spc="-22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050" spc="-90" dirty="0">
                <a:solidFill>
                  <a:srgbClr val="FFFFFF"/>
                </a:solidFill>
                <a:latin typeface="Arial Black"/>
                <a:cs typeface="Arial Black"/>
              </a:rPr>
              <a:t>detected,</a:t>
            </a:r>
            <a:r>
              <a:rPr sz="2050" spc="-22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050" spc="-80" dirty="0">
                <a:solidFill>
                  <a:srgbClr val="FFFFFF"/>
                </a:solidFill>
                <a:latin typeface="Arial Black"/>
                <a:cs typeface="Arial Black"/>
              </a:rPr>
              <a:t>the</a:t>
            </a:r>
            <a:r>
              <a:rPr sz="2050" spc="-22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050" spc="-10" dirty="0">
                <a:solidFill>
                  <a:srgbClr val="FFFFFF"/>
                </a:solidFill>
                <a:latin typeface="Arial Black"/>
                <a:cs typeface="Arial Black"/>
              </a:rPr>
              <a:t>robot </a:t>
            </a:r>
            <a:r>
              <a:rPr sz="2050" spc="-60" dirty="0">
                <a:solidFill>
                  <a:srgbClr val="FFFFFF"/>
                </a:solidFill>
                <a:latin typeface="Arial Black"/>
                <a:cs typeface="Arial Black"/>
              </a:rPr>
              <a:t>turns</a:t>
            </a:r>
            <a:r>
              <a:rPr sz="2050" spc="-229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050" spc="-55" dirty="0">
                <a:solidFill>
                  <a:srgbClr val="FFFFFF"/>
                </a:solidFill>
                <a:latin typeface="Arial Black"/>
                <a:cs typeface="Arial Black"/>
              </a:rPr>
              <a:t>in</a:t>
            </a:r>
            <a:r>
              <a:rPr sz="2050" spc="-229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050" spc="-55" dirty="0">
                <a:solidFill>
                  <a:srgbClr val="FFFFFF"/>
                </a:solidFill>
                <a:latin typeface="Arial Black"/>
                <a:cs typeface="Arial Black"/>
              </a:rPr>
              <a:t>that</a:t>
            </a:r>
            <a:r>
              <a:rPr sz="2050" spc="-22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050" spc="-10" dirty="0">
                <a:solidFill>
                  <a:srgbClr val="FFFFFF"/>
                </a:solidFill>
                <a:latin typeface="Arial Black"/>
                <a:cs typeface="Arial Black"/>
              </a:rPr>
              <a:t>direction.</a:t>
            </a:r>
            <a:endParaRPr sz="2050">
              <a:latin typeface="Arial Black"/>
              <a:cs typeface="Arial Black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2060016" y="6315530"/>
            <a:ext cx="4208780" cy="2882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33000"/>
              </a:lnSpc>
              <a:spcBef>
                <a:spcPts val="100"/>
              </a:spcBef>
            </a:pPr>
            <a:r>
              <a:rPr sz="2350" spc="-150" dirty="0">
                <a:solidFill>
                  <a:srgbClr val="FFFFFF"/>
                </a:solidFill>
                <a:latin typeface="Arial Black"/>
                <a:cs typeface="Arial Black"/>
              </a:rPr>
              <a:t>The</a:t>
            </a:r>
            <a:r>
              <a:rPr sz="2350" spc="-25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350" spc="-60" dirty="0">
                <a:solidFill>
                  <a:srgbClr val="FFFFFF"/>
                </a:solidFill>
                <a:latin typeface="Arial Black"/>
                <a:cs typeface="Arial Black"/>
              </a:rPr>
              <a:t>robot</a:t>
            </a:r>
            <a:r>
              <a:rPr sz="2350" spc="-24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350" spc="-80" dirty="0">
                <a:solidFill>
                  <a:srgbClr val="FFFFFF"/>
                </a:solidFill>
                <a:latin typeface="Arial Black"/>
                <a:cs typeface="Arial Black"/>
              </a:rPr>
              <a:t>continues</a:t>
            </a:r>
            <a:r>
              <a:rPr sz="2350" spc="-24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350" spc="-20" dirty="0">
                <a:solidFill>
                  <a:srgbClr val="FFFFFF"/>
                </a:solidFill>
                <a:latin typeface="Arial Black"/>
                <a:cs typeface="Arial Black"/>
              </a:rPr>
              <a:t>this </a:t>
            </a:r>
            <a:r>
              <a:rPr sz="2350" spc="-95" dirty="0">
                <a:solidFill>
                  <a:srgbClr val="FFFFFF"/>
                </a:solidFill>
                <a:latin typeface="Arial Black"/>
                <a:cs typeface="Arial Black"/>
              </a:rPr>
              <a:t>process</a:t>
            </a:r>
            <a:r>
              <a:rPr sz="2350" spc="-254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350" spc="-80" dirty="0">
                <a:solidFill>
                  <a:srgbClr val="FFFFFF"/>
                </a:solidFill>
                <a:latin typeface="Arial Black"/>
                <a:cs typeface="Arial Black"/>
              </a:rPr>
              <a:t>of</a:t>
            </a:r>
            <a:r>
              <a:rPr sz="2350" spc="-25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350" spc="-45" dirty="0">
                <a:solidFill>
                  <a:srgbClr val="FFFFFF"/>
                </a:solidFill>
                <a:latin typeface="Arial Black"/>
                <a:cs typeface="Arial Black"/>
              </a:rPr>
              <a:t>adjusting</a:t>
            </a:r>
            <a:r>
              <a:rPr sz="2350" spc="-25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350" spc="-25" dirty="0">
                <a:solidFill>
                  <a:srgbClr val="FFFFFF"/>
                </a:solidFill>
                <a:latin typeface="Arial Black"/>
                <a:cs typeface="Arial Black"/>
              </a:rPr>
              <a:t>its </a:t>
            </a:r>
            <a:r>
              <a:rPr sz="2350" spc="-85" dirty="0">
                <a:solidFill>
                  <a:srgbClr val="FFFFFF"/>
                </a:solidFill>
                <a:latin typeface="Arial Black"/>
                <a:cs typeface="Arial Black"/>
              </a:rPr>
              <a:t>direction</a:t>
            </a:r>
            <a:r>
              <a:rPr sz="2350" spc="-24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350" spc="-55" dirty="0">
                <a:solidFill>
                  <a:srgbClr val="FFFFFF"/>
                </a:solidFill>
                <a:latin typeface="Arial Black"/>
                <a:cs typeface="Arial Black"/>
              </a:rPr>
              <a:t>based</a:t>
            </a:r>
            <a:r>
              <a:rPr sz="2350" spc="-24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350" spc="-40" dirty="0">
                <a:solidFill>
                  <a:srgbClr val="FFFFFF"/>
                </a:solidFill>
                <a:latin typeface="Arial Black"/>
                <a:cs typeface="Arial Black"/>
              </a:rPr>
              <a:t>on</a:t>
            </a:r>
            <a:r>
              <a:rPr sz="2350" spc="-24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350" spc="-25" dirty="0">
                <a:solidFill>
                  <a:srgbClr val="FFFFFF"/>
                </a:solidFill>
                <a:latin typeface="Arial Black"/>
                <a:cs typeface="Arial Black"/>
              </a:rPr>
              <a:t>the </a:t>
            </a:r>
            <a:r>
              <a:rPr sz="2350" spc="-95" dirty="0">
                <a:solidFill>
                  <a:srgbClr val="FFFFFF"/>
                </a:solidFill>
                <a:latin typeface="Arial Black"/>
                <a:cs typeface="Arial Black"/>
              </a:rPr>
              <a:t>sensor</a:t>
            </a:r>
            <a:r>
              <a:rPr sz="2350" spc="-25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350" spc="-50" dirty="0">
                <a:solidFill>
                  <a:srgbClr val="FFFFFF"/>
                </a:solidFill>
                <a:latin typeface="Arial Black"/>
                <a:cs typeface="Arial Black"/>
              </a:rPr>
              <a:t>readings</a:t>
            </a:r>
            <a:r>
              <a:rPr sz="2350" spc="-25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350" spc="-20" dirty="0">
                <a:solidFill>
                  <a:srgbClr val="FFFFFF"/>
                </a:solidFill>
                <a:latin typeface="Arial Black"/>
                <a:cs typeface="Arial Black"/>
              </a:rPr>
              <a:t>from</a:t>
            </a:r>
            <a:r>
              <a:rPr sz="2350" spc="-25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350" spc="-75" dirty="0">
                <a:solidFill>
                  <a:srgbClr val="FFFFFF"/>
                </a:solidFill>
                <a:latin typeface="Arial Black"/>
                <a:cs typeface="Arial Black"/>
              </a:rPr>
              <a:t>the</a:t>
            </a:r>
            <a:r>
              <a:rPr sz="2350" spc="-25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350" spc="-290" dirty="0">
                <a:solidFill>
                  <a:srgbClr val="FFFFFF"/>
                </a:solidFill>
                <a:latin typeface="Arial Black"/>
                <a:cs typeface="Arial Black"/>
              </a:rPr>
              <a:t>IR </a:t>
            </a:r>
            <a:r>
              <a:rPr sz="2350" spc="-100" dirty="0">
                <a:solidFill>
                  <a:srgbClr val="FFFFFF"/>
                </a:solidFill>
                <a:latin typeface="Arial Black"/>
                <a:cs typeface="Arial Black"/>
              </a:rPr>
              <a:t>sensors,</a:t>
            </a:r>
            <a:r>
              <a:rPr sz="2350" spc="-254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350" spc="-75" dirty="0">
                <a:solidFill>
                  <a:srgbClr val="FFFFFF"/>
                </a:solidFill>
                <a:latin typeface="Arial Black"/>
                <a:cs typeface="Arial Black"/>
              </a:rPr>
              <a:t>allowing</a:t>
            </a:r>
            <a:r>
              <a:rPr sz="2350" spc="-25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350" spc="-100" dirty="0">
                <a:solidFill>
                  <a:srgbClr val="FFFFFF"/>
                </a:solidFill>
                <a:latin typeface="Arial Black"/>
                <a:cs typeface="Arial Black"/>
              </a:rPr>
              <a:t>it</a:t>
            </a:r>
            <a:r>
              <a:rPr sz="2350" spc="-25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350" spc="-25" dirty="0">
                <a:solidFill>
                  <a:srgbClr val="FFFFFF"/>
                </a:solidFill>
                <a:latin typeface="Arial Black"/>
                <a:cs typeface="Arial Black"/>
              </a:rPr>
              <a:t>to </a:t>
            </a:r>
            <a:r>
              <a:rPr sz="2350" spc="-110" dirty="0">
                <a:solidFill>
                  <a:srgbClr val="FFFFFF"/>
                </a:solidFill>
                <a:latin typeface="Arial Black"/>
                <a:cs typeface="Arial Black"/>
              </a:rPr>
              <a:t>follow</a:t>
            </a:r>
            <a:r>
              <a:rPr sz="2350" spc="-26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350" spc="-75" dirty="0">
                <a:solidFill>
                  <a:srgbClr val="FFFFFF"/>
                </a:solidFill>
                <a:latin typeface="Arial Black"/>
                <a:cs typeface="Arial Black"/>
              </a:rPr>
              <a:t>the</a:t>
            </a:r>
            <a:r>
              <a:rPr sz="2350" spc="-26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2350" spc="-20" dirty="0">
                <a:solidFill>
                  <a:srgbClr val="FFFFFF"/>
                </a:solidFill>
                <a:latin typeface="Arial Black"/>
                <a:cs typeface="Arial Black"/>
              </a:rPr>
              <a:t>line</a:t>
            </a:r>
            <a:endParaRPr sz="235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70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71674" y="753380"/>
              <a:ext cx="14858999" cy="884873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7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480676" y="2079492"/>
              <a:ext cx="282575" cy="282575"/>
            </a:xfrm>
            <a:custGeom>
              <a:avLst/>
              <a:gdLst/>
              <a:ahLst/>
              <a:cxnLst/>
              <a:rect l="l" t="t" r="r" b="b"/>
              <a:pathLst>
                <a:path w="282575" h="282575">
                  <a:moveTo>
                    <a:pt x="141172" y="282345"/>
                  </a:moveTo>
                  <a:lnTo>
                    <a:pt x="100191" y="276267"/>
                  </a:lnTo>
                  <a:lnTo>
                    <a:pt x="62742" y="258553"/>
                  </a:lnTo>
                  <a:lnTo>
                    <a:pt x="32043" y="230733"/>
                  </a:lnTo>
                  <a:lnTo>
                    <a:pt x="10745" y="195196"/>
                  </a:lnTo>
                  <a:lnTo>
                    <a:pt x="678" y="155008"/>
                  </a:lnTo>
                  <a:lnTo>
                    <a:pt x="0" y="141172"/>
                  </a:lnTo>
                  <a:lnTo>
                    <a:pt x="169" y="134237"/>
                  </a:lnTo>
                  <a:lnTo>
                    <a:pt x="8249" y="93620"/>
                  </a:lnTo>
                  <a:lnTo>
                    <a:pt x="27785" y="57068"/>
                  </a:lnTo>
                  <a:lnTo>
                    <a:pt x="57068" y="27785"/>
                  </a:lnTo>
                  <a:lnTo>
                    <a:pt x="93620" y="8249"/>
                  </a:lnTo>
                  <a:lnTo>
                    <a:pt x="134237" y="169"/>
                  </a:lnTo>
                  <a:lnTo>
                    <a:pt x="141172" y="0"/>
                  </a:lnTo>
                  <a:lnTo>
                    <a:pt x="148107" y="169"/>
                  </a:lnTo>
                  <a:lnTo>
                    <a:pt x="188725" y="8249"/>
                  </a:lnTo>
                  <a:lnTo>
                    <a:pt x="225276" y="27785"/>
                  </a:lnTo>
                  <a:lnTo>
                    <a:pt x="254559" y="57068"/>
                  </a:lnTo>
                  <a:lnTo>
                    <a:pt x="274096" y="93620"/>
                  </a:lnTo>
                  <a:lnTo>
                    <a:pt x="282175" y="134237"/>
                  </a:lnTo>
                  <a:lnTo>
                    <a:pt x="282345" y="141172"/>
                  </a:lnTo>
                  <a:lnTo>
                    <a:pt x="282175" y="148107"/>
                  </a:lnTo>
                  <a:lnTo>
                    <a:pt x="274096" y="188725"/>
                  </a:lnTo>
                  <a:lnTo>
                    <a:pt x="254559" y="225276"/>
                  </a:lnTo>
                  <a:lnTo>
                    <a:pt x="225276" y="254559"/>
                  </a:lnTo>
                  <a:lnTo>
                    <a:pt x="188725" y="274096"/>
                  </a:lnTo>
                  <a:lnTo>
                    <a:pt x="148107" y="282175"/>
                  </a:lnTo>
                  <a:lnTo>
                    <a:pt x="141172" y="282345"/>
                  </a:lnTo>
                  <a:close/>
                </a:path>
              </a:pathLst>
            </a:custGeom>
            <a:solidFill>
              <a:srgbClr val="6866E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43232" cy="473963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21773" y="5495348"/>
              <a:ext cx="113165" cy="113165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21773" y="5886281"/>
              <a:ext cx="113165" cy="113165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21773" y="7059082"/>
              <a:ext cx="113165" cy="113165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21773" y="8231884"/>
              <a:ext cx="113165" cy="113165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620566" y="2170698"/>
            <a:ext cx="11070590" cy="70624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1305" marR="54610" indent="-266700">
              <a:lnSpc>
                <a:spcPct val="113999"/>
              </a:lnSpc>
              <a:spcBef>
                <a:spcPts val="100"/>
              </a:spcBef>
              <a:buAutoNum type="arabicPeriod"/>
              <a:tabLst>
                <a:tab pos="283210" algn="l"/>
              </a:tabLst>
            </a:pPr>
            <a:r>
              <a:rPr sz="2250" dirty="0">
                <a:solidFill>
                  <a:srgbClr val="FFFFFF"/>
                </a:solidFill>
                <a:latin typeface="Trebuchet MS"/>
                <a:cs typeface="Trebuchet MS"/>
              </a:rPr>
              <a:t>Library</a:t>
            </a:r>
            <a:r>
              <a:rPr sz="22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45" dirty="0">
                <a:solidFill>
                  <a:srgbClr val="FFFFFF"/>
                </a:solidFill>
                <a:latin typeface="Trebuchet MS"/>
                <a:cs typeface="Trebuchet MS"/>
              </a:rPr>
              <a:t>Inclusion:</a:t>
            </a:r>
            <a:r>
              <a:rPr sz="2250" spc="-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30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2250" spc="-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10" dirty="0">
                <a:solidFill>
                  <a:srgbClr val="FFFFFF"/>
                </a:solidFill>
                <a:latin typeface="Trebuchet MS"/>
                <a:cs typeface="Trebuchet MS"/>
              </a:rPr>
              <a:t>include</a:t>
            </a:r>
            <a:r>
              <a:rPr sz="2250" spc="-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8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250" spc="-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90" dirty="0">
                <a:solidFill>
                  <a:srgbClr val="FFFFFF"/>
                </a:solidFill>
                <a:latin typeface="Trebuchet MS"/>
                <a:cs typeface="Trebuchet MS"/>
              </a:rPr>
              <a:t>AFMotor</a:t>
            </a:r>
            <a:r>
              <a:rPr sz="2250" spc="-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Trebuchet MS"/>
                <a:cs typeface="Trebuchet MS"/>
              </a:rPr>
              <a:t>library,</a:t>
            </a:r>
            <a:r>
              <a:rPr sz="2250" spc="-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30" dirty="0">
                <a:solidFill>
                  <a:srgbClr val="FFFFFF"/>
                </a:solidFill>
                <a:latin typeface="Trebuchet MS"/>
                <a:cs typeface="Trebuchet MS"/>
              </a:rPr>
              <a:t>which</a:t>
            </a:r>
            <a:r>
              <a:rPr sz="2250" spc="-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00" dirty="0">
                <a:solidFill>
                  <a:srgbClr val="FFFFFF"/>
                </a:solidFill>
                <a:latin typeface="Trebuchet MS"/>
                <a:cs typeface="Trebuchet MS"/>
              </a:rPr>
              <a:t>allows</a:t>
            </a:r>
            <a:r>
              <a:rPr sz="2250" spc="-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75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2250" spc="-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65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250" spc="-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70" dirty="0">
                <a:solidFill>
                  <a:srgbClr val="FFFFFF"/>
                </a:solidFill>
                <a:latin typeface="Trebuchet MS"/>
                <a:cs typeface="Trebuchet MS"/>
              </a:rPr>
              <a:t>control 	</a:t>
            </a:r>
            <a:r>
              <a:rPr sz="2250" spc="8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25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60" dirty="0">
                <a:solidFill>
                  <a:srgbClr val="FFFFFF"/>
                </a:solidFill>
                <a:latin typeface="Trebuchet MS"/>
                <a:cs typeface="Trebuchet MS"/>
              </a:rPr>
              <a:t>four</a:t>
            </a:r>
            <a:r>
              <a:rPr sz="22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285" dirty="0">
                <a:solidFill>
                  <a:srgbClr val="FFFFFF"/>
                </a:solidFill>
                <a:latin typeface="Trebuchet MS"/>
                <a:cs typeface="Trebuchet MS"/>
              </a:rPr>
              <a:t>DC</a:t>
            </a:r>
            <a:r>
              <a:rPr sz="22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55" dirty="0">
                <a:solidFill>
                  <a:srgbClr val="FFFFFF"/>
                </a:solidFill>
                <a:latin typeface="Trebuchet MS"/>
                <a:cs typeface="Trebuchet MS"/>
              </a:rPr>
              <a:t>motors</a:t>
            </a:r>
            <a:r>
              <a:rPr sz="22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210" dirty="0">
                <a:solidFill>
                  <a:srgbClr val="FFFFFF"/>
                </a:solidFill>
                <a:latin typeface="Trebuchet MS"/>
                <a:cs typeface="Trebuchet MS"/>
              </a:rPr>
              <a:t>on</a:t>
            </a:r>
            <a:r>
              <a:rPr sz="22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14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22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10" dirty="0">
                <a:solidFill>
                  <a:srgbClr val="FFFFFF"/>
                </a:solidFill>
                <a:latin typeface="Trebuchet MS"/>
                <a:cs typeface="Trebuchet MS"/>
              </a:rPr>
              <a:t>robot</a:t>
            </a:r>
            <a:r>
              <a:rPr sz="22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75" dirty="0">
                <a:solidFill>
                  <a:srgbClr val="FFFFFF"/>
                </a:solidFill>
                <a:latin typeface="Trebuchet MS"/>
                <a:cs typeface="Trebuchet MS"/>
              </a:rPr>
              <a:t>using</a:t>
            </a:r>
            <a:r>
              <a:rPr sz="22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8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2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60" dirty="0">
                <a:solidFill>
                  <a:srgbClr val="FFFFFF"/>
                </a:solidFill>
                <a:latin typeface="Trebuchet MS"/>
                <a:cs typeface="Trebuchet MS"/>
              </a:rPr>
              <a:t>Adafruit</a:t>
            </a:r>
            <a:r>
              <a:rPr sz="22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14" dirty="0">
                <a:solidFill>
                  <a:srgbClr val="FFFFFF"/>
                </a:solidFill>
                <a:latin typeface="Trebuchet MS"/>
                <a:cs typeface="Trebuchet MS"/>
              </a:rPr>
              <a:t>Motor</a:t>
            </a:r>
            <a:r>
              <a:rPr sz="225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Trebuchet MS"/>
                <a:cs typeface="Trebuchet MS"/>
              </a:rPr>
              <a:t>Shield.</a:t>
            </a:r>
            <a:endParaRPr sz="2250">
              <a:latin typeface="Trebuchet MS"/>
              <a:cs typeface="Trebuchet MS"/>
            </a:endParaRPr>
          </a:p>
          <a:p>
            <a:pPr marL="281940" marR="584200" indent="-266700">
              <a:lnSpc>
                <a:spcPct val="113999"/>
              </a:lnSpc>
              <a:buAutoNum type="arabicPeriod"/>
              <a:tabLst>
                <a:tab pos="283210" algn="l"/>
              </a:tabLst>
            </a:pPr>
            <a:r>
              <a:rPr sz="2250" dirty="0">
                <a:solidFill>
                  <a:srgbClr val="FFFFFF"/>
                </a:solidFill>
                <a:latin typeface="Trebuchet MS"/>
                <a:cs typeface="Trebuchet MS"/>
              </a:rPr>
              <a:t>Pin</a:t>
            </a:r>
            <a:r>
              <a:rPr sz="22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dirty="0">
                <a:solidFill>
                  <a:srgbClr val="FFFFFF"/>
                </a:solidFill>
                <a:latin typeface="Trebuchet MS"/>
                <a:cs typeface="Trebuchet MS"/>
              </a:rPr>
              <a:t>Definitions:</a:t>
            </a:r>
            <a:r>
              <a:rPr sz="22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30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22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90" dirty="0">
                <a:solidFill>
                  <a:srgbClr val="FFFFFF"/>
                </a:solidFill>
                <a:latin typeface="Trebuchet MS"/>
                <a:cs typeface="Trebuchet MS"/>
              </a:rPr>
              <a:t>define</a:t>
            </a:r>
            <a:r>
              <a:rPr sz="22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8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2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35" dirty="0">
                <a:solidFill>
                  <a:srgbClr val="FFFFFF"/>
                </a:solidFill>
                <a:latin typeface="Trebuchet MS"/>
                <a:cs typeface="Trebuchet MS"/>
              </a:rPr>
              <a:t>pins</a:t>
            </a:r>
            <a:r>
              <a:rPr sz="22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dirty="0">
                <a:solidFill>
                  <a:srgbClr val="FFFFFF"/>
                </a:solidFill>
                <a:latin typeface="Trebuchet MS"/>
                <a:cs typeface="Trebuchet MS"/>
              </a:rPr>
              <a:t>for</a:t>
            </a:r>
            <a:r>
              <a:rPr sz="22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14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22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90" dirty="0">
                <a:solidFill>
                  <a:srgbClr val="FFFFFF"/>
                </a:solidFill>
                <a:latin typeface="Trebuchet MS"/>
                <a:cs typeface="Trebuchet MS"/>
              </a:rPr>
              <a:t>two</a:t>
            </a:r>
            <a:r>
              <a:rPr sz="22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-20" dirty="0">
                <a:solidFill>
                  <a:srgbClr val="FFFFFF"/>
                </a:solidFill>
                <a:latin typeface="Trebuchet MS"/>
                <a:cs typeface="Trebuchet MS"/>
              </a:rPr>
              <a:t>IR</a:t>
            </a:r>
            <a:r>
              <a:rPr sz="22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70" dirty="0">
                <a:solidFill>
                  <a:srgbClr val="FFFFFF"/>
                </a:solidFill>
                <a:latin typeface="Trebuchet MS"/>
                <a:cs typeface="Trebuchet MS"/>
              </a:rPr>
              <a:t>sensors</a:t>
            </a:r>
            <a:r>
              <a:rPr sz="22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dirty="0">
                <a:solidFill>
                  <a:srgbClr val="FFFFFF"/>
                </a:solidFill>
                <a:latin typeface="Trebuchet MS"/>
                <a:cs typeface="Trebuchet MS"/>
              </a:rPr>
              <a:t>(left</a:t>
            </a:r>
            <a:r>
              <a:rPr sz="22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26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2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Trebuchet MS"/>
                <a:cs typeface="Trebuchet MS"/>
              </a:rPr>
              <a:t>right). 	</a:t>
            </a:r>
            <a:r>
              <a:rPr sz="2250" spc="120" dirty="0">
                <a:solidFill>
                  <a:srgbClr val="FFFFFF"/>
                </a:solidFill>
                <a:latin typeface="Trebuchet MS"/>
                <a:cs typeface="Trebuchet MS"/>
              </a:rPr>
              <a:t>These</a:t>
            </a:r>
            <a:r>
              <a:rPr sz="2250" spc="-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35" dirty="0">
                <a:solidFill>
                  <a:srgbClr val="FFFFFF"/>
                </a:solidFill>
                <a:latin typeface="Trebuchet MS"/>
                <a:cs typeface="Trebuchet MS"/>
              </a:rPr>
              <a:t>pins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-100" dirty="0">
                <a:solidFill>
                  <a:srgbClr val="FFFFFF"/>
                </a:solidFill>
                <a:latin typeface="Trebuchet MS"/>
                <a:cs typeface="Trebuchet MS"/>
              </a:rPr>
              <a:t>A0,A1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will </a:t>
            </a:r>
            <a:r>
              <a:rPr sz="2250" spc="170" dirty="0">
                <a:solidFill>
                  <a:srgbClr val="FFFFFF"/>
                </a:solidFill>
                <a:latin typeface="Trebuchet MS"/>
                <a:cs typeface="Trebuchet MS"/>
              </a:rPr>
              <a:t>read</a:t>
            </a:r>
            <a:r>
              <a:rPr sz="2250" spc="-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8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80" dirty="0">
                <a:solidFill>
                  <a:srgbClr val="FFFFFF"/>
                </a:solidFill>
                <a:latin typeface="Trebuchet MS"/>
                <a:cs typeface="Trebuchet MS"/>
              </a:rPr>
              <a:t>input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14" dirty="0">
                <a:solidFill>
                  <a:srgbClr val="FFFFFF"/>
                </a:solidFill>
                <a:latin typeface="Trebuchet MS"/>
                <a:cs typeface="Trebuchet MS"/>
              </a:rPr>
              <a:t>from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14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-20" dirty="0">
                <a:solidFill>
                  <a:srgbClr val="FFFFFF"/>
                </a:solidFill>
                <a:latin typeface="Trebuchet MS"/>
                <a:cs typeface="Trebuchet MS"/>
              </a:rPr>
              <a:t>IR</a:t>
            </a:r>
            <a:r>
              <a:rPr sz="2250" spc="-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85" dirty="0">
                <a:solidFill>
                  <a:srgbClr val="FFFFFF"/>
                </a:solidFill>
                <a:latin typeface="Trebuchet MS"/>
                <a:cs typeface="Trebuchet MS"/>
              </a:rPr>
              <a:t>sensors.</a:t>
            </a:r>
            <a:endParaRPr sz="2250">
              <a:latin typeface="Trebuchet MS"/>
              <a:cs typeface="Trebuchet MS"/>
            </a:endParaRPr>
          </a:p>
          <a:p>
            <a:pPr marL="281940" marR="669290" indent="-266700">
              <a:lnSpc>
                <a:spcPct val="113999"/>
              </a:lnSpc>
              <a:buAutoNum type="arabicPeriod"/>
              <a:tabLst>
                <a:tab pos="283210" algn="l"/>
              </a:tabLst>
            </a:pPr>
            <a:r>
              <a:rPr sz="2250" spc="114" dirty="0">
                <a:solidFill>
                  <a:srgbClr val="FFFFFF"/>
                </a:solidFill>
                <a:latin typeface="Trebuchet MS"/>
                <a:cs typeface="Trebuchet MS"/>
              </a:rPr>
              <a:t>Motor</a:t>
            </a:r>
            <a:r>
              <a:rPr sz="2250" spc="-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dirty="0">
                <a:solidFill>
                  <a:srgbClr val="FFFFFF"/>
                </a:solidFill>
                <a:latin typeface="Trebuchet MS"/>
                <a:cs typeface="Trebuchet MS"/>
              </a:rPr>
              <a:t>Definitions:</a:t>
            </a:r>
            <a:r>
              <a:rPr sz="2250" spc="-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30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2250" spc="-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90" dirty="0">
                <a:solidFill>
                  <a:srgbClr val="FFFFFF"/>
                </a:solidFill>
                <a:latin typeface="Trebuchet MS"/>
                <a:cs typeface="Trebuchet MS"/>
              </a:rPr>
              <a:t>define</a:t>
            </a:r>
            <a:r>
              <a:rPr sz="2250" spc="-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60" dirty="0">
                <a:solidFill>
                  <a:srgbClr val="FFFFFF"/>
                </a:solidFill>
                <a:latin typeface="Trebuchet MS"/>
                <a:cs typeface="Trebuchet MS"/>
              </a:rPr>
              <a:t>four</a:t>
            </a:r>
            <a:r>
              <a:rPr sz="2250" spc="-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55" dirty="0">
                <a:solidFill>
                  <a:srgbClr val="FFFFFF"/>
                </a:solidFill>
                <a:latin typeface="Trebuchet MS"/>
                <a:cs typeface="Trebuchet MS"/>
              </a:rPr>
              <a:t>motors</a:t>
            </a:r>
            <a:r>
              <a:rPr sz="2250" spc="-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Trebuchet MS"/>
                <a:cs typeface="Trebuchet MS"/>
              </a:rPr>
              <a:t>(motor1,</a:t>
            </a:r>
            <a:r>
              <a:rPr sz="2250" spc="-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50" dirty="0">
                <a:solidFill>
                  <a:srgbClr val="FFFFFF"/>
                </a:solidFill>
                <a:latin typeface="Trebuchet MS"/>
                <a:cs typeface="Trebuchet MS"/>
              </a:rPr>
              <a:t>motor2,</a:t>
            </a:r>
            <a:r>
              <a:rPr sz="2250" spc="-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55" dirty="0">
                <a:solidFill>
                  <a:srgbClr val="FFFFFF"/>
                </a:solidFill>
                <a:latin typeface="Trebuchet MS"/>
                <a:cs typeface="Trebuchet MS"/>
              </a:rPr>
              <a:t>motor3,</a:t>
            </a:r>
            <a:r>
              <a:rPr sz="2250" spc="-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235" dirty="0">
                <a:solidFill>
                  <a:srgbClr val="FFFFFF"/>
                </a:solidFill>
                <a:latin typeface="Trebuchet MS"/>
                <a:cs typeface="Trebuchet MS"/>
              </a:rPr>
              <a:t>and 	</a:t>
            </a:r>
            <a:r>
              <a:rPr sz="2250" spc="145" dirty="0">
                <a:solidFill>
                  <a:srgbClr val="FFFFFF"/>
                </a:solidFill>
                <a:latin typeface="Trebuchet MS"/>
                <a:cs typeface="Trebuchet MS"/>
              </a:rPr>
              <a:t>motor4)</a:t>
            </a:r>
            <a:r>
              <a:rPr sz="22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75" dirty="0">
                <a:solidFill>
                  <a:srgbClr val="FFFFFF"/>
                </a:solidFill>
                <a:latin typeface="Trebuchet MS"/>
                <a:cs typeface="Trebuchet MS"/>
              </a:rPr>
              <a:t>using</a:t>
            </a:r>
            <a:r>
              <a:rPr sz="22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8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2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50" dirty="0">
                <a:solidFill>
                  <a:srgbClr val="FFFFFF"/>
                </a:solidFill>
                <a:latin typeface="Trebuchet MS"/>
                <a:cs typeface="Trebuchet MS"/>
              </a:rPr>
              <a:t>AF_DCMotor</a:t>
            </a:r>
            <a:r>
              <a:rPr sz="22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75" dirty="0">
                <a:solidFill>
                  <a:srgbClr val="FFFFFF"/>
                </a:solidFill>
                <a:latin typeface="Trebuchet MS"/>
                <a:cs typeface="Trebuchet MS"/>
              </a:rPr>
              <a:t>class.</a:t>
            </a:r>
            <a:r>
              <a:rPr sz="22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20" dirty="0">
                <a:solidFill>
                  <a:srgbClr val="FFFFFF"/>
                </a:solidFill>
                <a:latin typeface="Trebuchet MS"/>
                <a:cs typeface="Trebuchet MS"/>
              </a:rPr>
              <a:t>These</a:t>
            </a:r>
            <a:r>
              <a:rPr sz="22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55" dirty="0">
                <a:solidFill>
                  <a:srgbClr val="FFFFFF"/>
                </a:solidFill>
                <a:latin typeface="Trebuchet MS"/>
                <a:cs typeface="Trebuchet MS"/>
              </a:rPr>
              <a:t>motors</a:t>
            </a:r>
            <a:r>
              <a:rPr sz="22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40" dirty="0">
                <a:solidFill>
                  <a:srgbClr val="FFFFFF"/>
                </a:solidFill>
                <a:latin typeface="Trebuchet MS"/>
                <a:cs typeface="Trebuchet MS"/>
              </a:rPr>
              <a:t>are</a:t>
            </a:r>
            <a:r>
              <a:rPr sz="22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80" dirty="0">
                <a:solidFill>
                  <a:srgbClr val="FFFFFF"/>
                </a:solidFill>
                <a:latin typeface="Trebuchet MS"/>
                <a:cs typeface="Trebuchet MS"/>
              </a:rPr>
              <a:t>associated</a:t>
            </a:r>
            <a:r>
              <a:rPr sz="22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-20" dirty="0">
                <a:solidFill>
                  <a:srgbClr val="FFFFFF"/>
                </a:solidFill>
                <a:latin typeface="Trebuchet MS"/>
                <a:cs typeface="Trebuchet MS"/>
              </a:rPr>
              <a:t>with 	</a:t>
            </a:r>
            <a:r>
              <a:rPr sz="2250" spc="100" dirty="0">
                <a:solidFill>
                  <a:srgbClr val="FFFFFF"/>
                </a:solidFill>
                <a:latin typeface="Trebuchet MS"/>
                <a:cs typeface="Trebuchet MS"/>
              </a:rPr>
              <a:t>specific</a:t>
            </a:r>
            <a:r>
              <a:rPr sz="22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40" dirty="0">
                <a:solidFill>
                  <a:srgbClr val="FFFFFF"/>
                </a:solidFill>
                <a:latin typeface="Trebuchet MS"/>
                <a:cs typeface="Trebuchet MS"/>
              </a:rPr>
              <a:t>motor</a:t>
            </a:r>
            <a:r>
              <a:rPr sz="22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10" dirty="0">
                <a:solidFill>
                  <a:srgbClr val="FFFFFF"/>
                </a:solidFill>
                <a:latin typeface="Trebuchet MS"/>
                <a:cs typeface="Trebuchet MS"/>
              </a:rPr>
              <a:t>ports</a:t>
            </a:r>
            <a:r>
              <a:rPr sz="22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210" dirty="0">
                <a:solidFill>
                  <a:srgbClr val="FFFFFF"/>
                </a:solidFill>
                <a:latin typeface="Trebuchet MS"/>
                <a:cs typeface="Trebuchet MS"/>
              </a:rPr>
              <a:t>on</a:t>
            </a:r>
            <a:r>
              <a:rPr sz="22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8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2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40" dirty="0">
                <a:solidFill>
                  <a:srgbClr val="FFFFFF"/>
                </a:solidFill>
                <a:latin typeface="Trebuchet MS"/>
                <a:cs typeface="Trebuchet MS"/>
              </a:rPr>
              <a:t>motor</a:t>
            </a:r>
            <a:r>
              <a:rPr sz="22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Trebuchet MS"/>
                <a:cs typeface="Trebuchet MS"/>
              </a:rPr>
              <a:t>shield.</a:t>
            </a:r>
            <a:endParaRPr sz="2250">
              <a:latin typeface="Trebuchet MS"/>
              <a:cs typeface="Trebuchet MS"/>
            </a:endParaRPr>
          </a:p>
          <a:p>
            <a:pPr marL="281940" indent="-267970">
              <a:lnSpc>
                <a:spcPct val="100000"/>
              </a:lnSpc>
              <a:spcBef>
                <a:spcPts val="375"/>
              </a:spcBef>
              <a:buAutoNum type="arabicPeriod"/>
              <a:tabLst>
                <a:tab pos="281940" algn="l"/>
              </a:tabLst>
            </a:pPr>
            <a:r>
              <a:rPr sz="2250" spc="140" dirty="0">
                <a:solidFill>
                  <a:srgbClr val="FFFFFF"/>
                </a:solidFill>
                <a:latin typeface="Trebuchet MS"/>
                <a:cs typeface="Trebuchet MS"/>
              </a:rPr>
              <a:t>Setup</a:t>
            </a:r>
            <a:r>
              <a:rPr sz="22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Trebuchet MS"/>
                <a:cs typeface="Trebuchet MS"/>
              </a:rPr>
              <a:t>Function:</a:t>
            </a:r>
            <a:endParaRPr sz="2250">
              <a:latin typeface="Trebuchet MS"/>
              <a:cs typeface="Trebuchet MS"/>
            </a:endParaRPr>
          </a:p>
          <a:p>
            <a:pPr marL="770255">
              <a:lnSpc>
                <a:spcPct val="100000"/>
              </a:lnSpc>
              <a:spcBef>
                <a:spcPts val="380"/>
              </a:spcBef>
            </a:pPr>
            <a:r>
              <a:rPr sz="2250" spc="130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00" dirty="0">
                <a:solidFill>
                  <a:srgbClr val="FFFFFF"/>
                </a:solidFill>
                <a:latin typeface="Trebuchet MS"/>
                <a:cs typeface="Trebuchet MS"/>
              </a:rPr>
              <a:t>set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8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60" dirty="0">
                <a:solidFill>
                  <a:srgbClr val="FFFFFF"/>
                </a:solidFill>
                <a:latin typeface="Trebuchet MS"/>
                <a:cs typeface="Trebuchet MS"/>
              </a:rPr>
              <a:t>sensor</a:t>
            </a:r>
            <a:r>
              <a:rPr sz="225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35" dirty="0">
                <a:solidFill>
                  <a:srgbClr val="FFFFFF"/>
                </a:solidFill>
                <a:latin typeface="Trebuchet MS"/>
                <a:cs typeface="Trebuchet MS"/>
              </a:rPr>
              <a:t>pins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dirty="0">
                <a:solidFill>
                  <a:srgbClr val="FFFFFF"/>
                </a:solidFill>
                <a:latin typeface="Trebuchet MS"/>
                <a:cs typeface="Trebuchet MS"/>
              </a:rPr>
              <a:t>(left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26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65" dirty="0">
                <a:solidFill>
                  <a:srgbClr val="FFFFFF"/>
                </a:solidFill>
                <a:latin typeface="Trebuchet MS"/>
                <a:cs typeface="Trebuchet MS"/>
              </a:rPr>
              <a:t>right)</a:t>
            </a:r>
            <a:r>
              <a:rPr sz="225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280" dirty="0">
                <a:solidFill>
                  <a:srgbClr val="FFFFFF"/>
                </a:solidFill>
                <a:latin typeface="Trebuchet MS"/>
                <a:cs typeface="Trebuchet MS"/>
              </a:rPr>
              <a:t>as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Trebuchet MS"/>
                <a:cs typeface="Trebuchet MS"/>
              </a:rPr>
              <a:t>INPUT.</a:t>
            </a:r>
            <a:endParaRPr sz="2250">
              <a:latin typeface="Trebuchet MS"/>
              <a:cs typeface="Trebuchet MS"/>
            </a:endParaRPr>
          </a:p>
          <a:p>
            <a:pPr marL="770255" marR="467359">
              <a:lnSpc>
                <a:spcPct val="113999"/>
              </a:lnSpc>
            </a:pPr>
            <a:r>
              <a:rPr sz="2250" spc="130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2250" u="heavy" spc="13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ebuchet MS"/>
                <a:cs typeface="Trebuchet MS"/>
              </a:rPr>
              <a:t>ou</a:t>
            </a:r>
            <a:r>
              <a:rPr sz="2250" u="heavy" spc="-4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ebuchet MS"/>
                <a:cs typeface="Trebuchet MS"/>
              </a:rPr>
              <a:t> </a:t>
            </a:r>
            <a:r>
              <a:rPr sz="2250" u="heavy" spc="6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ebuchet MS"/>
                <a:cs typeface="Trebuchet MS"/>
              </a:rPr>
              <a:t>start</a:t>
            </a:r>
            <a:r>
              <a:rPr sz="2250" u="heavy" spc="-4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ebuchet MS"/>
                <a:cs typeface="Trebuchet MS"/>
              </a:rPr>
              <a:t> </a:t>
            </a:r>
            <a:r>
              <a:rPr sz="2250" u="heavy" spc="6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ebuchet MS"/>
                <a:cs typeface="Trebuchet MS"/>
              </a:rPr>
              <a:t>serial</a:t>
            </a:r>
            <a:r>
              <a:rPr sz="2250" u="heavy" spc="-4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ebuchet MS"/>
                <a:cs typeface="Trebuchet MS"/>
              </a:rPr>
              <a:t> </a:t>
            </a:r>
            <a:r>
              <a:rPr sz="2250" u="heavy" spc="18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ebuchet MS"/>
                <a:cs typeface="Trebuchet MS"/>
              </a:rPr>
              <a:t>communication</a:t>
            </a:r>
            <a:r>
              <a:rPr sz="2250" u="heavy" spc="-4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ebuchet MS"/>
                <a:cs typeface="Trebuchet MS"/>
              </a:rPr>
              <a:t> </a:t>
            </a:r>
            <a:r>
              <a:rPr sz="2250" u="heavy" spc="114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ebuchet MS"/>
                <a:cs typeface="Trebuchet MS"/>
              </a:rPr>
              <a:t>at</a:t>
            </a:r>
            <a:r>
              <a:rPr sz="2250" u="heavy" spc="-4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ebuchet MS"/>
                <a:cs typeface="Trebuchet MS"/>
              </a:rPr>
              <a:t> </a:t>
            </a:r>
            <a:r>
              <a:rPr sz="2250" u="heavy" spc="33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ebuchet MS"/>
                <a:cs typeface="Trebuchet MS"/>
              </a:rPr>
              <a:t>a</a:t>
            </a:r>
            <a:r>
              <a:rPr sz="2250" u="heavy" spc="-4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ebuchet MS"/>
                <a:cs typeface="Trebuchet MS"/>
              </a:rPr>
              <a:t> </a:t>
            </a:r>
            <a:r>
              <a:rPr sz="2250" u="heavy" spc="254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ebuchet MS"/>
                <a:cs typeface="Trebuchet MS"/>
              </a:rPr>
              <a:t>baud</a:t>
            </a:r>
            <a:r>
              <a:rPr sz="2250" u="heavy" spc="-3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ebuchet MS"/>
                <a:cs typeface="Trebuchet MS"/>
              </a:rPr>
              <a:t> </a:t>
            </a:r>
            <a:r>
              <a:rPr sz="2250" u="heavy" spc="8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ebuchet MS"/>
                <a:cs typeface="Trebuchet MS"/>
              </a:rPr>
              <a:t>rate</a:t>
            </a:r>
            <a:r>
              <a:rPr sz="2250" u="heavy" spc="-4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ebuchet MS"/>
                <a:cs typeface="Trebuchet MS"/>
              </a:rPr>
              <a:t> </a:t>
            </a:r>
            <a:r>
              <a:rPr sz="2250" u="heavy" spc="5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ebuchet MS"/>
                <a:cs typeface="Trebuchet MS"/>
              </a:rPr>
              <a:t>of</a:t>
            </a:r>
            <a:r>
              <a:rPr sz="2250" u="heavy" spc="-4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ebuchet MS"/>
                <a:cs typeface="Trebuchet MS"/>
              </a:rPr>
              <a:t> </a:t>
            </a:r>
            <a:r>
              <a:rPr sz="2250" u="heavy" spc="21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ebuchet MS"/>
                <a:cs typeface="Trebuchet MS"/>
              </a:rPr>
              <a:t>9</a:t>
            </a:r>
            <a:r>
              <a:rPr sz="2250" u="none" spc="215" dirty="0">
                <a:solidFill>
                  <a:srgbClr val="FFFFFF"/>
                </a:solidFill>
                <a:latin typeface="Trebuchet MS"/>
                <a:cs typeface="Trebuchet MS"/>
              </a:rPr>
              <a:t>600</a:t>
            </a:r>
            <a:r>
              <a:rPr sz="2250" u="none" spc="-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u="none" spc="65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250" u="none" spc="-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u="none" dirty="0">
                <a:solidFill>
                  <a:srgbClr val="FFFFFF"/>
                </a:solidFill>
                <a:latin typeface="Trebuchet MS"/>
                <a:cs typeface="Trebuchet MS"/>
              </a:rPr>
              <a:t>print</a:t>
            </a:r>
            <a:r>
              <a:rPr sz="2250" u="none" spc="-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u="none" spc="150" dirty="0">
                <a:solidFill>
                  <a:srgbClr val="FFFFFF"/>
                </a:solidFill>
                <a:latin typeface="Trebuchet MS"/>
                <a:cs typeface="Trebuchet MS"/>
              </a:rPr>
              <a:t>sensor </a:t>
            </a:r>
            <a:r>
              <a:rPr sz="2250" u="none" spc="145" dirty="0">
                <a:solidFill>
                  <a:srgbClr val="FFFFFF"/>
                </a:solidFill>
                <a:latin typeface="Trebuchet MS"/>
                <a:cs typeface="Trebuchet MS"/>
              </a:rPr>
              <a:t>values</a:t>
            </a:r>
            <a:r>
              <a:rPr sz="2250" u="none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u="none" spc="65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250" u="none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u="none" spc="8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250" u="none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u="none" spc="60" dirty="0">
                <a:solidFill>
                  <a:srgbClr val="FFFFFF"/>
                </a:solidFill>
                <a:latin typeface="Trebuchet MS"/>
                <a:cs typeface="Trebuchet MS"/>
              </a:rPr>
              <a:t>serial</a:t>
            </a:r>
            <a:r>
              <a:rPr sz="2250" u="none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u="none" spc="-10" dirty="0">
                <a:solidFill>
                  <a:srgbClr val="FFFFFF"/>
                </a:solidFill>
                <a:latin typeface="Trebuchet MS"/>
                <a:cs typeface="Trebuchet MS"/>
              </a:rPr>
              <a:t>monitor.</a:t>
            </a:r>
            <a:endParaRPr sz="2250">
              <a:latin typeface="Trebuchet MS"/>
              <a:cs typeface="Trebuchet MS"/>
            </a:endParaRPr>
          </a:p>
          <a:p>
            <a:pPr marL="281940" indent="-267335">
              <a:lnSpc>
                <a:spcPct val="100000"/>
              </a:lnSpc>
              <a:spcBef>
                <a:spcPts val="380"/>
              </a:spcBef>
              <a:buAutoNum type="arabicPeriod" startAt="5"/>
              <a:tabLst>
                <a:tab pos="281940" algn="l"/>
              </a:tabLst>
            </a:pPr>
            <a:r>
              <a:rPr sz="2250" spc="125" dirty="0">
                <a:solidFill>
                  <a:srgbClr val="FFFFFF"/>
                </a:solidFill>
                <a:latin typeface="Trebuchet MS"/>
                <a:cs typeface="Trebuchet MS"/>
              </a:rPr>
              <a:t>Loop</a:t>
            </a:r>
            <a:r>
              <a:rPr sz="22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Trebuchet MS"/>
                <a:cs typeface="Trebuchet MS"/>
              </a:rPr>
              <a:t>Function:</a:t>
            </a:r>
            <a:endParaRPr sz="2250">
              <a:latin typeface="Trebuchet MS"/>
              <a:cs typeface="Trebuchet MS"/>
            </a:endParaRPr>
          </a:p>
          <a:p>
            <a:pPr marL="770255" marR="393700">
              <a:lnSpc>
                <a:spcPct val="113999"/>
              </a:lnSpc>
            </a:pPr>
            <a:r>
              <a:rPr sz="2250" spc="100" dirty="0">
                <a:solidFill>
                  <a:srgbClr val="FFFFFF"/>
                </a:solidFill>
                <a:latin typeface="Trebuchet MS"/>
                <a:cs typeface="Trebuchet MS"/>
              </a:rPr>
              <a:t>Inside</a:t>
            </a:r>
            <a:r>
              <a:rPr sz="225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8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25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35" dirty="0">
                <a:solidFill>
                  <a:srgbClr val="FFFFFF"/>
                </a:solidFill>
                <a:latin typeface="Trebuchet MS"/>
                <a:cs typeface="Trebuchet MS"/>
              </a:rPr>
              <a:t>loop</a:t>
            </a:r>
            <a:r>
              <a:rPr sz="225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dirty="0">
                <a:solidFill>
                  <a:srgbClr val="FFFFFF"/>
                </a:solidFill>
                <a:latin typeface="Trebuchet MS"/>
                <a:cs typeface="Trebuchet MS"/>
              </a:rPr>
              <a:t>function,</a:t>
            </a:r>
            <a:r>
              <a:rPr sz="225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75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225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20" dirty="0">
                <a:solidFill>
                  <a:srgbClr val="FFFFFF"/>
                </a:solidFill>
                <a:latin typeface="Trebuchet MS"/>
                <a:cs typeface="Trebuchet MS"/>
              </a:rPr>
              <a:t>continuously</a:t>
            </a:r>
            <a:r>
              <a:rPr sz="22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70" dirty="0">
                <a:solidFill>
                  <a:srgbClr val="FFFFFF"/>
                </a:solidFill>
                <a:latin typeface="Trebuchet MS"/>
                <a:cs typeface="Trebuchet MS"/>
              </a:rPr>
              <a:t>read</a:t>
            </a:r>
            <a:r>
              <a:rPr sz="225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8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25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45" dirty="0">
                <a:solidFill>
                  <a:srgbClr val="FFFFFF"/>
                </a:solidFill>
                <a:latin typeface="Trebuchet MS"/>
                <a:cs typeface="Trebuchet MS"/>
              </a:rPr>
              <a:t>values</a:t>
            </a:r>
            <a:r>
              <a:rPr sz="225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14" dirty="0">
                <a:solidFill>
                  <a:srgbClr val="FFFFFF"/>
                </a:solidFill>
                <a:latin typeface="Trebuchet MS"/>
                <a:cs typeface="Trebuchet MS"/>
              </a:rPr>
              <a:t>from</a:t>
            </a:r>
            <a:r>
              <a:rPr sz="225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14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225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-25" dirty="0">
                <a:solidFill>
                  <a:srgbClr val="FFFFFF"/>
                </a:solidFill>
                <a:latin typeface="Trebuchet MS"/>
                <a:cs typeface="Trebuchet MS"/>
              </a:rPr>
              <a:t>IR </a:t>
            </a:r>
            <a:r>
              <a:rPr sz="2250" spc="170" dirty="0">
                <a:solidFill>
                  <a:srgbClr val="FFFFFF"/>
                </a:solidFill>
                <a:latin typeface="Trebuchet MS"/>
                <a:cs typeface="Trebuchet MS"/>
              </a:rPr>
              <a:t>sensors</a:t>
            </a:r>
            <a:r>
              <a:rPr sz="225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26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2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65" dirty="0">
                <a:solidFill>
                  <a:srgbClr val="FFFFFF"/>
                </a:solidFill>
                <a:latin typeface="Trebuchet MS"/>
                <a:cs typeface="Trebuchet MS"/>
              </a:rPr>
              <a:t>act</a:t>
            </a:r>
            <a:r>
              <a:rPr sz="22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210" dirty="0">
                <a:solidFill>
                  <a:srgbClr val="FFFFFF"/>
                </a:solidFill>
                <a:latin typeface="Trebuchet MS"/>
                <a:cs typeface="Trebuchet MS"/>
              </a:rPr>
              <a:t>on</a:t>
            </a:r>
            <a:r>
              <a:rPr sz="22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40" dirty="0">
                <a:solidFill>
                  <a:srgbClr val="FFFFFF"/>
                </a:solidFill>
                <a:latin typeface="Trebuchet MS"/>
                <a:cs typeface="Trebuchet MS"/>
              </a:rPr>
              <a:t>them.</a:t>
            </a:r>
            <a:endParaRPr sz="2250">
              <a:latin typeface="Trebuchet MS"/>
              <a:cs typeface="Trebuchet MS"/>
            </a:endParaRPr>
          </a:p>
          <a:p>
            <a:pPr marL="281940" indent="-269240">
              <a:lnSpc>
                <a:spcPct val="100000"/>
              </a:lnSpc>
              <a:spcBef>
                <a:spcPts val="375"/>
              </a:spcBef>
              <a:buAutoNum type="arabicPeriod" startAt="6"/>
              <a:tabLst>
                <a:tab pos="281940" algn="l"/>
              </a:tabLst>
            </a:pPr>
            <a:r>
              <a:rPr sz="2250" spc="155" dirty="0">
                <a:solidFill>
                  <a:srgbClr val="FFFFFF"/>
                </a:solidFill>
                <a:latin typeface="Trebuchet MS"/>
                <a:cs typeface="Trebuchet MS"/>
              </a:rPr>
              <a:t>Sensor</a:t>
            </a:r>
            <a:r>
              <a:rPr sz="22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00" dirty="0">
                <a:solidFill>
                  <a:srgbClr val="FFFFFF"/>
                </a:solidFill>
                <a:latin typeface="Trebuchet MS"/>
                <a:cs typeface="Trebuchet MS"/>
              </a:rPr>
              <a:t>Readings:</a:t>
            </a:r>
            <a:endParaRPr sz="2250">
              <a:latin typeface="Trebuchet MS"/>
              <a:cs typeface="Trebuchet MS"/>
            </a:endParaRPr>
          </a:p>
          <a:p>
            <a:pPr marL="770255" marR="5080" algn="just">
              <a:lnSpc>
                <a:spcPct val="113999"/>
              </a:lnSpc>
            </a:pPr>
            <a:r>
              <a:rPr sz="2250" spc="130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70" dirty="0">
                <a:solidFill>
                  <a:srgbClr val="FFFFFF"/>
                </a:solidFill>
                <a:latin typeface="Trebuchet MS"/>
                <a:cs typeface="Trebuchet MS"/>
              </a:rPr>
              <a:t>read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8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45" dirty="0">
                <a:solidFill>
                  <a:srgbClr val="FFFFFF"/>
                </a:solidFill>
                <a:latin typeface="Trebuchet MS"/>
                <a:cs typeface="Trebuchet MS"/>
              </a:rPr>
              <a:t>values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14" dirty="0">
                <a:solidFill>
                  <a:srgbClr val="FFFFFF"/>
                </a:solidFill>
                <a:latin typeface="Trebuchet MS"/>
                <a:cs typeface="Trebuchet MS"/>
              </a:rPr>
              <a:t>from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8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-50" dirty="0">
                <a:solidFill>
                  <a:srgbClr val="FFFFFF"/>
                </a:solidFill>
                <a:latin typeface="Trebuchet MS"/>
                <a:cs typeface="Trebuchet MS"/>
              </a:rPr>
              <a:t>left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26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55" dirty="0">
                <a:solidFill>
                  <a:srgbClr val="FFFFFF"/>
                </a:solidFill>
                <a:latin typeface="Trebuchet MS"/>
                <a:cs typeface="Trebuchet MS"/>
              </a:rPr>
              <a:t>right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70" dirty="0">
                <a:solidFill>
                  <a:srgbClr val="FFFFFF"/>
                </a:solidFill>
                <a:latin typeface="Trebuchet MS"/>
                <a:cs typeface="Trebuchet MS"/>
              </a:rPr>
              <a:t>sensors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26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30" dirty="0">
                <a:solidFill>
                  <a:srgbClr val="FFFFFF"/>
                </a:solidFill>
                <a:latin typeface="Trebuchet MS"/>
                <a:cs typeface="Trebuchet MS"/>
              </a:rPr>
              <a:t>print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70" dirty="0">
                <a:solidFill>
                  <a:srgbClr val="FFFFFF"/>
                </a:solidFill>
                <a:latin typeface="Trebuchet MS"/>
                <a:cs typeface="Trebuchet MS"/>
              </a:rPr>
              <a:t>them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65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8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250" spc="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60" dirty="0">
                <a:solidFill>
                  <a:srgbClr val="FFFFFF"/>
                </a:solidFill>
                <a:latin typeface="Trebuchet MS"/>
                <a:cs typeface="Trebuchet MS"/>
              </a:rPr>
              <a:t>serial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40" dirty="0">
                <a:solidFill>
                  <a:srgbClr val="FFFFFF"/>
                </a:solidFill>
                <a:latin typeface="Trebuchet MS"/>
                <a:cs typeface="Trebuchet MS"/>
              </a:rPr>
              <a:t>monitor.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20" dirty="0">
                <a:solidFill>
                  <a:srgbClr val="FFFFFF"/>
                </a:solidFill>
                <a:latin typeface="Trebuchet MS"/>
                <a:cs typeface="Trebuchet MS"/>
              </a:rPr>
              <a:t>These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70" dirty="0">
                <a:solidFill>
                  <a:srgbClr val="FFFFFF"/>
                </a:solidFill>
                <a:latin typeface="Trebuchet MS"/>
                <a:cs typeface="Trebuchet MS"/>
              </a:rPr>
              <a:t>readings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-75" dirty="0">
                <a:solidFill>
                  <a:srgbClr val="FFFFFF"/>
                </a:solidFill>
                <a:latin typeface="Trebuchet MS"/>
                <a:cs typeface="Trebuchet MS"/>
              </a:rPr>
              <a:t>will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210" dirty="0">
                <a:solidFill>
                  <a:srgbClr val="FFFFFF"/>
                </a:solidFill>
                <a:latin typeface="Trebuchet MS"/>
                <a:cs typeface="Trebuchet MS"/>
              </a:rPr>
              <a:t>be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40" dirty="0">
                <a:solidFill>
                  <a:srgbClr val="FFFFFF"/>
                </a:solidFill>
                <a:latin typeface="Trebuchet MS"/>
                <a:cs typeface="Trebuchet MS"/>
              </a:rPr>
              <a:t>either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210" dirty="0">
                <a:solidFill>
                  <a:srgbClr val="FFFFFF"/>
                </a:solidFill>
                <a:latin typeface="Trebuchet MS"/>
                <a:cs typeface="Trebuchet MS"/>
              </a:rPr>
              <a:t>0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20" dirty="0">
                <a:solidFill>
                  <a:srgbClr val="FFFFFF"/>
                </a:solidFill>
                <a:latin typeface="Trebuchet MS"/>
                <a:cs typeface="Trebuchet MS"/>
              </a:rPr>
              <a:t>(black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30" dirty="0">
                <a:solidFill>
                  <a:srgbClr val="FFFFFF"/>
                </a:solidFill>
                <a:latin typeface="Trebuchet MS"/>
                <a:cs typeface="Trebuchet MS"/>
              </a:rPr>
              <a:t>detected)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80" dirty="0">
                <a:solidFill>
                  <a:srgbClr val="FFFFFF"/>
                </a:solidFill>
                <a:latin typeface="Trebuchet MS"/>
                <a:cs typeface="Trebuchet MS"/>
              </a:rPr>
              <a:t>or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-520" dirty="0">
                <a:solidFill>
                  <a:srgbClr val="FFFFFF"/>
                </a:solidFill>
                <a:latin typeface="Trebuchet MS"/>
                <a:cs typeface="Trebuchet MS"/>
              </a:rPr>
              <a:t>1</a:t>
            </a:r>
            <a:r>
              <a:rPr sz="22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65" dirty="0">
                <a:solidFill>
                  <a:srgbClr val="FFFFFF"/>
                </a:solidFill>
                <a:latin typeface="Trebuchet MS"/>
                <a:cs typeface="Trebuchet MS"/>
              </a:rPr>
              <a:t>(white</a:t>
            </a:r>
            <a:r>
              <a:rPr sz="2250" spc="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75" dirty="0">
                <a:solidFill>
                  <a:srgbClr val="FFFFFF"/>
                </a:solidFill>
                <a:latin typeface="Trebuchet MS"/>
                <a:cs typeface="Trebuchet MS"/>
              </a:rPr>
              <a:t>detected).</a:t>
            </a:r>
            <a:endParaRPr sz="2250">
              <a:latin typeface="Trebuchet MS"/>
              <a:cs typeface="Trebuchet MS"/>
            </a:endParaRPr>
          </a:p>
        </p:txBody>
      </p:sp>
      <p:pic>
        <p:nvPicPr>
          <p:cNvPr id="11" name="object 11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1090269" y="1234960"/>
            <a:ext cx="6648449" cy="532448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124686" y="1543265"/>
              <a:ext cx="3483073" cy="3483073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116993" y="1535571"/>
              <a:ext cx="3498215" cy="3498215"/>
            </a:xfrm>
            <a:custGeom>
              <a:avLst/>
              <a:gdLst/>
              <a:ahLst/>
              <a:cxnLst/>
              <a:rect l="l" t="t" r="r" b="b"/>
              <a:pathLst>
                <a:path w="3498215" h="3498215">
                  <a:moveTo>
                    <a:pt x="1751328" y="3497761"/>
                  </a:moveTo>
                  <a:lnTo>
                    <a:pt x="1747132" y="3497761"/>
                  </a:lnTo>
                  <a:lnTo>
                    <a:pt x="1745733" y="3497061"/>
                  </a:lnTo>
                  <a:lnTo>
                    <a:pt x="0" y="1751328"/>
                  </a:lnTo>
                  <a:lnTo>
                    <a:pt x="0" y="1747132"/>
                  </a:lnTo>
                  <a:lnTo>
                    <a:pt x="1747132" y="0"/>
                  </a:lnTo>
                  <a:lnTo>
                    <a:pt x="1752028" y="0"/>
                  </a:lnTo>
                  <a:lnTo>
                    <a:pt x="1754126" y="2797"/>
                  </a:lnTo>
                  <a:lnTo>
                    <a:pt x="1768813" y="17485"/>
                  </a:lnTo>
                  <a:lnTo>
                    <a:pt x="1749230" y="17485"/>
                  </a:lnTo>
                  <a:lnTo>
                    <a:pt x="17485" y="1749230"/>
                  </a:lnTo>
                  <a:lnTo>
                    <a:pt x="1749230" y="3480975"/>
                  </a:lnTo>
                  <a:lnTo>
                    <a:pt x="1768813" y="3480975"/>
                  </a:lnTo>
                  <a:lnTo>
                    <a:pt x="1752727" y="3497061"/>
                  </a:lnTo>
                  <a:lnTo>
                    <a:pt x="1751328" y="3497761"/>
                  </a:lnTo>
                  <a:close/>
                </a:path>
                <a:path w="3498215" h="3498215">
                  <a:moveTo>
                    <a:pt x="1768813" y="3480975"/>
                  </a:moveTo>
                  <a:lnTo>
                    <a:pt x="1749230" y="3480975"/>
                  </a:lnTo>
                  <a:lnTo>
                    <a:pt x="3480975" y="1749230"/>
                  </a:lnTo>
                  <a:lnTo>
                    <a:pt x="1749230" y="17485"/>
                  </a:lnTo>
                  <a:lnTo>
                    <a:pt x="1768813" y="17485"/>
                  </a:lnTo>
                  <a:lnTo>
                    <a:pt x="3497062" y="1745733"/>
                  </a:lnTo>
                  <a:lnTo>
                    <a:pt x="3497761" y="1747132"/>
                  </a:lnTo>
                  <a:lnTo>
                    <a:pt x="3497761" y="1751328"/>
                  </a:lnTo>
                  <a:lnTo>
                    <a:pt x="3497062" y="1752727"/>
                  </a:lnTo>
                  <a:lnTo>
                    <a:pt x="1768813" y="34809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6994320"/>
              <a:ext cx="3222313" cy="3292679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0" y="6986627"/>
              <a:ext cx="3227705" cy="3300729"/>
            </a:xfrm>
            <a:custGeom>
              <a:avLst/>
              <a:gdLst/>
              <a:ahLst/>
              <a:cxnLst/>
              <a:rect l="l" t="t" r="r" b="b"/>
              <a:pathLst>
                <a:path w="3227705" h="3300729">
                  <a:moveTo>
                    <a:pt x="0" y="1498261"/>
                  </a:moveTo>
                  <a:lnTo>
                    <a:pt x="0" y="1478678"/>
                  </a:lnTo>
                  <a:lnTo>
                    <a:pt x="1478678" y="0"/>
                  </a:lnTo>
                  <a:lnTo>
                    <a:pt x="1483574" y="0"/>
                  </a:lnTo>
                  <a:lnTo>
                    <a:pt x="1485672" y="2797"/>
                  </a:lnTo>
                  <a:lnTo>
                    <a:pt x="1500359" y="17485"/>
                  </a:lnTo>
                  <a:lnTo>
                    <a:pt x="1480776" y="17485"/>
                  </a:lnTo>
                  <a:lnTo>
                    <a:pt x="0" y="1498261"/>
                  </a:lnTo>
                  <a:close/>
                </a:path>
                <a:path w="3227705" h="3300729">
                  <a:moveTo>
                    <a:pt x="1680962" y="3300372"/>
                  </a:moveTo>
                  <a:lnTo>
                    <a:pt x="1661379" y="3300372"/>
                  </a:lnTo>
                  <a:lnTo>
                    <a:pt x="3212521" y="1749230"/>
                  </a:lnTo>
                  <a:lnTo>
                    <a:pt x="1480776" y="17485"/>
                  </a:lnTo>
                  <a:lnTo>
                    <a:pt x="1500359" y="17485"/>
                  </a:lnTo>
                  <a:lnTo>
                    <a:pt x="3227222" y="1744347"/>
                  </a:lnTo>
                  <a:lnTo>
                    <a:pt x="3227222" y="1754113"/>
                  </a:lnTo>
                  <a:lnTo>
                    <a:pt x="1680962" y="3300372"/>
                  </a:lnTo>
                  <a:close/>
                </a:path>
                <a:path w="3227705" h="3300729">
                  <a:moveTo>
                    <a:pt x="1300173" y="3300372"/>
                  </a:moveTo>
                  <a:lnTo>
                    <a:pt x="1280589" y="3300372"/>
                  </a:lnTo>
                  <a:lnTo>
                    <a:pt x="0" y="2019782"/>
                  </a:lnTo>
                  <a:lnTo>
                    <a:pt x="0" y="2000199"/>
                  </a:lnTo>
                  <a:lnTo>
                    <a:pt x="1300173" y="330037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5225" y="3273618"/>
              <a:ext cx="3342136" cy="3342136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57842" y="3266237"/>
              <a:ext cx="3352800" cy="3352800"/>
            </a:xfrm>
            <a:custGeom>
              <a:avLst/>
              <a:gdLst/>
              <a:ahLst/>
              <a:cxnLst/>
              <a:rect l="l" t="t" r="r" b="b"/>
              <a:pathLst>
                <a:path w="3352800" h="3352800">
                  <a:moveTo>
                    <a:pt x="1684563" y="3352799"/>
                  </a:moveTo>
                  <a:lnTo>
                    <a:pt x="1672336" y="3352799"/>
                  </a:lnTo>
                  <a:lnTo>
                    <a:pt x="0" y="1680463"/>
                  </a:lnTo>
                  <a:lnTo>
                    <a:pt x="0" y="1676436"/>
                  </a:lnTo>
                  <a:lnTo>
                    <a:pt x="1676436" y="0"/>
                  </a:lnTo>
                  <a:lnTo>
                    <a:pt x="1681135" y="0"/>
                  </a:lnTo>
                  <a:lnTo>
                    <a:pt x="1683148" y="2684"/>
                  </a:lnTo>
                  <a:lnTo>
                    <a:pt x="1697241" y="16777"/>
                  </a:lnTo>
                  <a:lnTo>
                    <a:pt x="1678450" y="16777"/>
                  </a:lnTo>
                  <a:lnTo>
                    <a:pt x="16777" y="1678449"/>
                  </a:lnTo>
                  <a:lnTo>
                    <a:pt x="1678450" y="3340122"/>
                  </a:lnTo>
                  <a:lnTo>
                    <a:pt x="1697241" y="3340122"/>
                  </a:lnTo>
                  <a:lnTo>
                    <a:pt x="1684563" y="3352799"/>
                  </a:lnTo>
                  <a:close/>
                </a:path>
                <a:path w="3352800" h="3352800">
                  <a:moveTo>
                    <a:pt x="1697241" y="3340122"/>
                  </a:moveTo>
                  <a:lnTo>
                    <a:pt x="1678450" y="3340122"/>
                  </a:lnTo>
                  <a:lnTo>
                    <a:pt x="3340122" y="1678449"/>
                  </a:lnTo>
                  <a:lnTo>
                    <a:pt x="1678450" y="16777"/>
                  </a:lnTo>
                  <a:lnTo>
                    <a:pt x="1697241" y="16777"/>
                  </a:lnTo>
                  <a:lnTo>
                    <a:pt x="3352799" y="1672335"/>
                  </a:lnTo>
                  <a:lnTo>
                    <a:pt x="3352799" y="1684563"/>
                  </a:lnTo>
                  <a:lnTo>
                    <a:pt x="1697241" y="334012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0" y="0"/>
              <a:ext cx="3900769" cy="2884882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908048" y="0"/>
              <a:ext cx="14636496" cy="2813303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913120" y="801623"/>
              <a:ext cx="4831080" cy="2273807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6303865" y="2885865"/>
              <a:ext cx="98271" cy="98271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6556635" y="2613444"/>
            <a:ext cx="9397365" cy="14014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3700"/>
              </a:lnSpc>
              <a:spcBef>
                <a:spcPts val="100"/>
              </a:spcBef>
            </a:pPr>
            <a:r>
              <a:rPr sz="2250" spc="140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225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70" dirty="0">
                <a:solidFill>
                  <a:srgbClr val="FFFFFF"/>
                </a:solidFill>
                <a:latin typeface="Trebuchet MS"/>
                <a:cs typeface="Trebuchet MS"/>
              </a:rPr>
              <a:t>read</a:t>
            </a:r>
            <a:r>
              <a:rPr sz="225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90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25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60" dirty="0">
                <a:solidFill>
                  <a:srgbClr val="FFFFFF"/>
                </a:solidFill>
                <a:latin typeface="Trebuchet MS"/>
                <a:cs typeface="Trebuchet MS"/>
              </a:rPr>
              <a:t>values</a:t>
            </a:r>
            <a:r>
              <a:rPr sz="225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20" dirty="0">
                <a:solidFill>
                  <a:srgbClr val="FFFFFF"/>
                </a:solidFill>
                <a:latin typeface="Trebuchet MS"/>
                <a:cs typeface="Trebuchet MS"/>
              </a:rPr>
              <a:t>from</a:t>
            </a:r>
            <a:r>
              <a:rPr sz="225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90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25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-25" dirty="0">
                <a:solidFill>
                  <a:srgbClr val="FFFFFF"/>
                </a:solidFill>
                <a:latin typeface="Trebuchet MS"/>
                <a:cs typeface="Trebuchet MS"/>
              </a:rPr>
              <a:t>left</a:t>
            </a:r>
            <a:r>
              <a:rPr sz="225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26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25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70" dirty="0">
                <a:solidFill>
                  <a:srgbClr val="FFFFFF"/>
                </a:solidFill>
                <a:latin typeface="Trebuchet MS"/>
                <a:cs typeface="Trebuchet MS"/>
              </a:rPr>
              <a:t>right</a:t>
            </a:r>
            <a:r>
              <a:rPr sz="22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80" dirty="0">
                <a:solidFill>
                  <a:srgbClr val="FFFFFF"/>
                </a:solidFill>
                <a:latin typeface="Trebuchet MS"/>
                <a:cs typeface="Trebuchet MS"/>
              </a:rPr>
              <a:t>sensors</a:t>
            </a:r>
            <a:r>
              <a:rPr sz="225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26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25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dirty="0">
                <a:solidFill>
                  <a:srgbClr val="FFFFFF"/>
                </a:solidFill>
                <a:latin typeface="Trebuchet MS"/>
                <a:cs typeface="Trebuchet MS"/>
              </a:rPr>
              <a:t>print</a:t>
            </a:r>
            <a:r>
              <a:rPr sz="225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55" dirty="0">
                <a:solidFill>
                  <a:srgbClr val="FFFFFF"/>
                </a:solidFill>
                <a:latin typeface="Trebuchet MS"/>
                <a:cs typeface="Trebuchet MS"/>
              </a:rPr>
              <a:t>them </a:t>
            </a:r>
            <a:r>
              <a:rPr sz="2250" spc="65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2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90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2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75" dirty="0">
                <a:solidFill>
                  <a:srgbClr val="FFFFFF"/>
                </a:solidFill>
                <a:latin typeface="Trebuchet MS"/>
                <a:cs typeface="Trebuchet MS"/>
              </a:rPr>
              <a:t>serial</a:t>
            </a:r>
            <a:r>
              <a:rPr sz="22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55" dirty="0">
                <a:solidFill>
                  <a:srgbClr val="FFFFFF"/>
                </a:solidFill>
                <a:latin typeface="Trebuchet MS"/>
                <a:cs typeface="Trebuchet MS"/>
              </a:rPr>
              <a:t>monitor.</a:t>
            </a:r>
            <a:r>
              <a:rPr sz="22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30" dirty="0">
                <a:solidFill>
                  <a:srgbClr val="FFFFFF"/>
                </a:solidFill>
                <a:latin typeface="Trebuchet MS"/>
                <a:cs typeface="Trebuchet MS"/>
              </a:rPr>
              <a:t>These</a:t>
            </a:r>
            <a:r>
              <a:rPr sz="22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75" dirty="0">
                <a:solidFill>
                  <a:srgbClr val="FFFFFF"/>
                </a:solidFill>
                <a:latin typeface="Trebuchet MS"/>
                <a:cs typeface="Trebuchet MS"/>
              </a:rPr>
              <a:t>readings</a:t>
            </a:r>
            <a:r>
              <a:rPr sz="22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-30" dirty="0">
                <a:solidFill>
                  <a:srgbClr val="FFFFFF"/>
                </a:solidFill>
                <a:latin typeface="Trebuchet MS"/>
                <a:cs typeface="Trebuchet MS"/>
              </a:rPr>
              <a:t>will</a:t>
            </a:r>
            <a:r>
              <a:rPr sz="22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204" dirty="0">
                <a:solidFill>
                  <a:srgbClr val="FFFFFF"/>
                </a:solidFill>
                <a:latin typeface="Trebuchet MS"/>
                <a:cs typeface="Trebuchet MS"/>
              </a:rPr>
              <a:t>be</a:t>
            </a:r>
            <a:r>
              <a:rPr sz="22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dirty="0">
                <a:solidFill>
                  <a:srgbClr val="FFFFFF"/>
                </a:solidFill>
                <a:latin typeface="Trebuchet MS"/>
                <a:cs typeface="Trebuchet MS"/>
              </a:rPr>
              <a:t>either</a:t>
            </a:r>
            <a:r>
              <a:rPr sz="22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220" dirty="0">
                <a:solidFill>
                  <a:srgbClr val="FFFFFF"/>
                </a:solidFill>
                <a:latin typeface="Trebuchet MS"/>
                <a:cs typeface="Trebuchet MS"/>
              </a:rPr>
              <a:t>0</a:t>
            </a:r>
            <a:r>
              <a:rPr sz="22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135" dirty="0">
                <a:solidFill>
                  <a:srgbClr val="FFFFFF"/>
                </a:solidFill>
                <a:latin typeface="Trebuchet MS"/>
                <a:cs typeface="Trebuchet MS"/>
              </a:rPr>
              <a:t>(black detected)</a:t>
            </a:r>
            <a:r>
              <a:rPr sz="2250" spc="-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80" dirty="0">
                <a:solidFill>
                  <a:srgbClr val="FFFFFF"/>
                </a:solidFill>
                <a:latin typeface="Trebuchet MS"/>
                <a:cs typeface="Trebuchet MS"/>
              </a:rPr>
              <a:t>or</a:t>
            </a:r>
            <a:r>
              <a:rPr sz="2250" spc="-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-459" dirty="0">
                <a:solidFill>
                  <a:srgbClr val="FFFFFF"/>
                </a:solidFill>
                <a:latin typeface="Trebuchet MS"/>
                <a:cs typeface="Trebuchet MS"/>
              </a:rPr>
              <a:t>1</a:t>
            </a:r>
            <a:r>
              <a:rPr sz="2250" spc="-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85" dirty="0">
                <a:solidFill>
                  <a:srgbClr val="FFFFFF"/>
                </a:solidFill>
                <a:latin typeface="Trebuchet MS"/>
                <a:cs typeface="Trebuchet MS"/>
              </a:rPr>
              <a:t>(white</a:t>
            </a:r>
            <a:r>
              <a:rPr sz="2250" spc="-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spc="75" dirty="0">
                <a:solidFill>
                  <a:srgbClr val="FFFFFF"/>
                </a:solidFill>
                <a:latin typeface="Trebuchet MS"/>
                <a:cs typeface="Trebuchet MS"/>
              </a:rPr>
              <a:t>detected).</a:t>
            </a:r>
            <a:endParaRPr sz="2250">
              <a:latin typeface="Trebuchet MS"/>
              <a:cs typeface="Trebuchet MS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4082434" y="5619401"/>
            <a:ext cx="91440" cy="2174240"/>
            <a:chOff x="4082434" y="5619401"/>
            <a:chExt cx="91440" cy="2174240"/>
          </a:xfrm>
        </p:grpSpPr>
        <p:pic>
          <p:nvPicPr>
            <p:cNvPr id="16" name="object 16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4082434" y="5619401"/>
              <a:ext cx="91121" cy="91121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4082434" y="6452516"/>
              <a:ext cx="91121" cy="91121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4082434" y="7285632"/>
              <a:ext cx="91121" cy="91121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4082434" y="7702189"/>
              <a:ext cx="91121" cy="91121"/>
            </a:xfrm>
            <a:prstGeom prst="rect">
              <a:avLst/>
            </a:prstGeom>
          </p:spPr>
        </p:pic>
      </p:grpSp>
      <p:sp>
        <p:nvSpPr>
          <p:cNvPr id="20" name="object 20"/>
          <p:cNvSpPr txBox="1"/>
          <p:nvPr/>
        </p:nvSpPr>
        <p:spPr>
          <a:xfrm>
            <a:off x="3887490" y="4956012"/>
            <a:ext cx="14402435" cy="3357879"/>
          </a:xfrm>
          <a:prstGeom prst="rect">
            <a:avLst/>
          </a:prstGeom>
        </p:spPr>
        <p:txBody>
          <a:bodyPr vert="horz" wrap="square" lIns="0" tIns="1162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15"/>
              </a:spcBef>
            </a:pPr>
            <a:r>
              <a:rPr sz="20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95" dirty="0">
                <a:solidFill>
                  <a:srgbClr val="FFFFFF"/>
                </a:solidFill>
                <a:latin typeface="Trebuchet MS"/>
                <a:cs typeface="Trebuchet MS"/>
              </a:rPr>
              <a:t>program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00" dirty="0">
                <a:solidFill>
                  <a:srgbClr val="FFFFFF"/>
                </a:solidFill>
                <a:latin typeface="Trebuchet MS"/>
                <a:cs typeface="Trebuchet MS"/>
              </a:rPr>
              <a:t>then</a:t>
            </a:r>
            <a:r>
              <a:rPr sz="20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60" dirty="0">
                <a:solidFill>
                  <a:srgbClr val="FFFFFF"/>
                </a:solidFill>
                <a:latin typeface="Trebuchet MS"/>
                <a:cs typeface="Trebuchet MS"/>
              </a:rPr>
              <a:t>checks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80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50" dirty="0">
                <a:solidFill>
                  <a:srgbClr val="FFFFFF"/>
                </a:solidFill>
                <a:latin typeface="Trebuchet MS"/>
                <a:cs typeface="Trebuchet MS"/>
              </a:rPr>
              <a:t>sensor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55" dirty="0">
                <a:solidFill>
                  <a:srgbClr val="FFFFFF"/>
                </a:solidFill>
                <a:latin typeface="Trebuchet MS"/>
                <a:cs typeface="Trebuchet MS"/>
              </a:rPr>
              <a:t>readings</a:t>
            </a:r>
            <a:r>
              <a:rPr sz="20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65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10" dirty="0">
                <a:solidFill>
                  <a:srgbClr val="FFFFFF"/>
                </a:solidFill>
                <a:latin typeface="Trebuchet MS"/>
                <a:cs typeface="Trebuchet MS"/>
              </a:rPr>
              <a:t>determine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30" dirty="0">
                <a:solidFill>
                  <a:srgbClr val="FFFFFF"/>
                </a:solidFill>
                <a:latin typeface="Trebuchet MS"/>
                <a:cs typeface="Trebuchet MS"/>
              </a:rPr>
              <a:t>what</a:t>
            </a:r>
            <a:r>
              <a:rPr sz="20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80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05" dirty="0">
                <a:solidFill>
                  <a:srgbClr val="FFFFFF"/>
                </a:solidFill>
                <a:latin typeface="Trebuchet MS"/>
                <a:cs typeface="Trebuchet MS"/>
              </a:rPr>
              <a:t>robot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45" dirty="0">
                <a:solidFill>
                  <a:srgbClr val="FFFFFF"/>
                </a:solidFill>
                <a:latin typeface="Trebuchet MS"/>
                <a:cs typeface="Trebuchet MS"/>
              </a:rPr>
              <a:t>should</a:t>
            </a:r>
            <a:r>
              <a:rPr sz="20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do:</a:t>
            </a:r>
            <a:endParaRPr sz="2050">
              <a:latin typeface="Trebuchet MS"/>
              <a:cs typeface="Trebuchet MS"/>
            </a:endParaRPr>
          </a:p>
          <a:p>
            <a:pPr marL="456565" marR="5080">
              <a:lnSpc>
                <a:spcPct val="133300"/>
              </a:lnSpc>
              <a:spcBef>
                <a:spcPts val="5"/>
              </a:spcBef>
            </a:pPr>
            <a:r>
              <a:rPr sz="2050" spc="-110" dirty="0">
                <a:solidFill>
                  <a:srgbClr val="FFFFFF"/>
                </a:solidFill>
                <a:latin typeface="Trebuchet MS"/>
                <a:cs typeface="Trebuchet MS"/>
              </a:rPr>
              <a:t>If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35" dirty="0">
                <a:solidFill>
                  <a:srgbClr val="FFFFFF"/>
                </a:solidFill>
                <a:latin typeface="Trebuchet MS"/>
                <a:cs typeface="Trebuchet MS"/>
              </a:rPr>
              <a:t>both</a:t>
            </a:r>
            <a:r>
              <a:rPr sz="2050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60" dirty="0">
                <a:solidFill>
                  <a:srgbClr val="FFFFFF"/>
                </a:solidFill>
                <a:latin typeface="Trebuchet MS"/>
                <a:cs typeface="Trebuchet MS"/>
              </a:rPr>
              <a:t>sensors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80" dirty="0">
                <a:solidFill>
                  <a:srgbClr val="FFFFFF"/>
                </a:solidFill>
                <a:latin typeface="Trebuchet MS"/>
                <a:cs typeface="Trebuchet MS"/>
              </a:rPr>
              <a:t>see</a:t>
            </a:r>
            <a:r>
              <a:rPr sz="2050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20" dirty="0">
                <a:solidFill>
                  <a:srgbClr val="FFFFFF"/>
                </a:solidFill>
                <a:latin typeface="Trebuchet MS"/>
                <a:cs typeface="Trebuchet MS"/>
              </a:rPr>
              <a:t>black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dirty="0">
                <a:solidFill>
                  <a:srgbClr val="FFFFFF"/>
                </a:solidFill>
                <a:latin typeface="Trebuchet MS"/>
                <a:cs typeface="Trebuchet MS"/>
              </a:rPr>
              <a:t>(0),</a:t>
            </a:r>
            <a:r>
              <a:rPr sz="2050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-110" dirty="0">
                <a:solidFill>
                  <a:srgbClr val="FFFFFF"/>
                </a:solidFill>
                <a:latin typeface="Trebuchet MS"/>
                <a:cs typeface="Trebuchet MS"/>
              </a:rPr>
              <a:t>it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245" dirty="0">
                <a:solidFill>
                  <a:srgbClr val="FFFFFF"/>
                </a:solidFill>
                <a:latin typeface="Trebuchet MS"/>
                <a:cs typeface="Trebuchet MS"/>
              </a:rPr>
              <a:t>means</a:t>
            </a:r>
            <a:r>
              <a:rPr sz="2050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80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05" dirty="0">
                <a:solidFill>
                  <a:srgbClr val="FFFFFF"/>
                </a:solidFill>
                <a:latin typeface="Trebuchet MS"/>
                <a:cs typeface="Trebuchet MS"/>
              </a:rPr>
              <a:t>robot</a:t>
            </a:r>
            <a:r>
              <a:rPr sz="2050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50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dirty="0">
                <a:solidFill>
                  <a:srgbClr val="FFFFFF"/>
                </a:solidFill>
                <a:latin typeface="Trebuchet MS"/>
                <a:cs typeface="Trebuchet MS"/>
              </a:rPr>
              <a:t>directly</a:t>
            </a:r>
            <a:r>
              <a:rPr sz="2050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05" dirty="0">
                <a:solidFill>
                  <a:srgbClr val="FFFFFF"/>
                </a:solidFill>
                <a:latin typeface="Trebuchet MS"/>
                <a:cs typeface="Trebuchet MS"/>
              </a:rPr>
              <a:t>over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80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050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-60" dirty="0">
                <a:solidFill>
                  <a:srgbClr val="FFFFFF"/>
                </a:solidFill>
                <a:latin typeface="Trebuchet MS"/>
                <a:cs typeface="Trebuchet MS"/>
              </a:rPr>
              <a:t>line.</a:t>
            </a:r>
            <a:r>
              <a:rPr sz="2050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dirty="0">
                <a:solidFill>
                  <a:srgbClr val="FFFFFF"/>
                </a:solidFill>
                <a:latin typeface="Trebuchet MS"/>
                <a:cs typeface="Trebuchet MS"/>
              </a:rPr>
              <a:t>In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dirty="0">
                <a:solidFill>
                  <a:srgbClr val="FFFFFF"/>
                </a:solidFill>
                <a:latin typeface="Trebuchet MS"/>
                <a:cs typeface="Trebuchet MS"/>
              </a:rPr>
              <a:t>this</a:t>
            </a:r>
            <a:r>
              <a:rPr sz="2050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05" dirty="0">
                <a:solidFill>
                  <a:srgbClr val="FFFFFF"/>
                </a:solidFill>
                <a:latin typeface="Trebuchet MS"/>
                <a:cs typeface="Trebuchet MS"/>
              </a:rPr>
              <a:t>case,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dirty="0">
                <a:solidFill>
                  <a:srgbClr val="FFFFFF"/>
                </a:solidFill>
                <a:latin typeface="Trebuchet MS"/>
                <a:cs typeface="Trebuchet MS"/>
              </a:rPr>
              <a:t>all</a:t>
            </a:r>
            <a:r>
              <a:rPr sz="2050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50" dirty="0">
                <a:solidFill>
                  <a:srgbClr val="FFFFFF"/>
                </a:solidFill>
                <a:latin typeface="Trebuchet MS"/>
                <a:cs typeface="Trebuchet MS"/>
              </a:rPr>
              <a:t>four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45" dirty="0">
                <a:solidFill>
                  <a:srgbClr val="FFFFFF"/>
                </a:solidFill>
                <a:latin typeface="Trebuchet MS"/>
                <a:cs typeface="Trebuchet MS"/>
              </a:rPr>
              <a:t>motors</a:t>
            </a:r>
            <a:r>
              <a:rPr sz="2050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35" dirty="0">
                <a:solidFill>
                  <a:srgbClr val="FFFFFF"/>
                </a:solidFill>
                <a:latin typeface="Trebuchet MS"/>
                <a:cs typeface="Trebuchet MS"/>
              </a:rPr>
              <a:t>are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95" dirty="0">
                <a:solidFill>
                  <a:srgbClr val="FFFFFF"/>
                </a:solidFill>
                <a:latin typeface="Trebuchet MS"/>
                <a:cs typeface="Trebuchet MS"/>
              </a:rPr>
              <a:t>set</a:t>
            </a:r>
            <a:r>
              <a:rPr sz="2050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40" dirty="0">
                <a:solidFill>
                  <a:srgbClr val="FFFFFF"/>
                </a:solidFill>
                <a:latin typeface="Trebuchet MS"/>
                <a:cs typeface="Trebuchet MS"/>
              </a:rPr>
              <a:t>to </a:t>
            </a:r>
            <a:r>
              <a:rPr sz="2050" spc="220" dirty="0">
                <a:solidFill>
                  <a:srgbClr val="FFFFFF"/>
                </a:solidFill>
                <a:latin typeface="Trebuchet MS"/>
                <a:cs typeface="Trebuchet MS"/>
              </a:rPr>
              <a:t>move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95" dirty="0">
                <a:solidFill>
                  <a:srgbClr val="FFFFFF"/>
                </a:solidFill>
                <a:latin typeface="Trebuchet MS"/>
                <a:cs typeface="Trebuchet MS"/>
              </a:rPr>
              <a:t>forward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10" dirty="0">
                <a:solidFill>
                  <a:srgbClr val="FFFFFF"/>
                </a:solidFill>
                <a:latin typeface="Trebuchet MS"/>
                <a:cs typeface="Trebuchet MS"/>
              </a:rPr>
              <a:t>at</a:t>
            </a:r>
            <a:r>
              <a:rPr sz="20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31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204" dirty="0">
                <a:solidFill>
                  <a:srgbClr val="FFFFFF"/>
                </a:solidFill>
                <a:latin typeface="Trebuchet MS"/>
                <a:cs typeface="Trebuchet MS"/>
              </a:rPr>
              <a:t>speed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55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20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-20" dirty="0">
                <a:solidFill>
                  <a:srgbClr val="FFFFFF"/>
                </a:solidFill>
                <a:latin typeface="Trebuchet MS"/>
                <a:cs typeface="Trebuchet MS"/>
              </a:rPr>
              <a:t>150.</a:t>
            </a:r>
            <a:endParaRPr sz="2050">
              <a:latin typeface="Trebuchet MS"/>
              <a:cs typeface="Trebuchet MS"/>
            </a:endParaRPr>
          </a:p>
          <a:p>
            <a:pPr marL="456565" marR="210820">
              <a:lnSpc>
                <a:spcPct val="133300"/>
              </a:lnSpc>
            </a:pPr>
            <a:r>
              <a:rPr sz="2050" spc="-110" dirty="0">
                <a:solidFill>
                  <a:srgbClr val="FFFFFF"/>
                </a:solidFill>
                <a:latin typeface="Trebuchet MS"/>
                <a:cs typeface="Trebuchet MS"/>
              </a:rPr>
              <a:t>If</a:t>
            </a:r>
            <a:r>
              <a:rPr sz="20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80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0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left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50" dirty="0">
                <a:solidFill>
                  <a:srgbClr val="FFFFFF"/>
                </a:solidFill>
                <a:latin typeface="Trebuchet MS"/>
                <a:cs typeface="Trebuchet MS"/>
              </a:rPr>
              <a:t>sensor</a:t>
            </a:r>
            <a:r>
              <a:rPr sz="20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90" dirty="0">
                <a:solidFill>
                  <a:srgbClr val="FFFFFF"/>
                </a:solidFill>
                <a:latin typeface="Trebuchet MS"/>
                <a:cs typeface="Trebuchet MS"/>
              </a:rPr>
              <a:t>sees</a:t>
            </a:r>
            <a:r>
              <a:rPr sz="20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20" dirty="0">
                <a:solidFill>
                  <a:srgbClr val="FFFFFF"/>
                </a:solidFill>
                <a:latin typeface="Trebuchet MS"/>
                <a:cs typeface="Trebuchet MS"/>
              </a:rPr>
              <a:t>black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24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0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80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50" dirty="0">
                <a:solidFill>
                  <a:srgbClr val="FFFFFF"/>
                </a:solidFill>
                <a:latin typeface="Trebuchet MS"/>
                <a:cs typeface="Trebuchet MS"/>
              </a:rPr>
              <a:t>right</a:t>
            </a:r>
            <a:r>
              <a:rPr sz="20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50" dirty="0">
                <a:solidFill>
                  <a:srgbClr val="FFFFFF"/>
                </a:solidFill>
                <a:latin typeface="Trebuchet MS"/>
                <a:cs typeface="Trebuchet MS"/>
              </a:rPr>
              <a:t>sensor</a:t>
            </a:r>
            <a:r>
              <a:rPr sz="20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90" dirty="0">
                <a:solidFill>
                  <a:srgbClr val="FFFFFF"/>
                </a:solidFill>
                <a:latin typeface="Trebuchet MS"/>
                <a:cs typeface="Trebuchet MS"/>
              </a:rPr>
              <a:t>sees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50" dirty="0">
                <a:solidFill>
                  <a:srgbClr val="FFFFFF"/>
                </a:solidFill>
                <a:latin typeface="Trebuchet MS"/>
                <a:cs typeface="Trebuchet MS"/>
              </a:rPr>
              <a:t>white</a:t>
            </a:r>
            <a:r>
              <a:rPr sz="20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-175" dirty="0">
                <a:solidFill>
                  <a:srgbClr val="FFFFFF"/>
                </a:solidFill>
                <a:latin typeface="Trebuchet MS"/>
                <a:cs typeface="Trebuchet MS"/>
              </a:rPr>
              <a:t>(1),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80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0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05" dirty="0">
                <a:solidFill>
                  <a:srgbClr val="FFFFFF"/>
                </a:solidFill>
                <a:latin typeface="Trebuchet MS"/>
                <a:cs typeface="Trebuchet MS"/>
              </a:rPr>
              <a:t>robot</a:t>
            </a:r>
            <a:r>
              <a:rPr sz="20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80" dirty="0">
                <a:solidFill>
                  <a:srgbClr val="FFFFFF"/>
                </a:solidFill>
                <a:latin typeface="Trebuchet MS"/>
                <a:cs typeface="Trebuchet MS"/>
              </a:rPr>
              <a:t>turns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left</a:t>
            </a:r>
            <a:r>
              <a:rPr sz="20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70" dirty="0">
                <a:solidFill>
                  <a:srgbClr val="FFFFFF"/>
                </a:solidFill>
                <a:latin typeface="Trebuchet MS"/>
                <a:cs typeface="Trebuchet MS"/>
              </a:rPr>
              <a:t>by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80" dirty="0">
                <a:solidFill>
                  <a:srgbClr val="FFFFFF"/>
                </a:solidFill>
                <a:latin typeface="Trebuchet MS"/>
                <a:cs typeface="Trebuchet MS"/>
              </a:rPr>
              <a:t>driving</a:t>
            </a:r>
            <a:r>
              <a:rPr sz="20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45" dirty="0">
                <a:solidFill>
                  <a:srgbClr val="FFFFFF"/>
                </a:solidFill>
                <a:latin typeface="Trebuchet MS"/>
                <a:cs typeface="Trebuchet MS"/>
              </a:rPr>
              <a:t>motors</a:t>
            </a:r>
            <a:r>
              <a:rPr sz="20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-484" dirty="0">
                <a:solidFill>
                  <a:srgbClr val="FFFFFF"/>
                </a:solidFill>
                <a:latin typeface="Trebuchet MS"/>
                <a:cs typeface="Trebuchet MS"/>
              </a:rPr>
              <a:t>1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24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0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45" dirty="0">
                <a:solidFill>
                  <a:srgbClr val="FFFFFF"/>
                </a:solidFill>
                <a:latin typeface="Trebuchet MS"/>
                <a:cs typeface="Trebuchet MS"/>
              </a:rPr>
              <a:t>2 </a:t>
            </a:r>
            <a:r>
              <a:rPr sz="2050" spc="95" dirty="0">
                <a:solidFill>
                  <a:srgbClr val="FFFFFF"/>
                </a:solidFill>
                <a:latin typeface="Trebuchet MS"/>
                <a:cs typeface="Trebuchet MS"/>
              </a:rPr>
              <a:t>forward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24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0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45" dirty="0">
                <a:solidFill>
                  <a:srgbClr val="FFFFFF"/>
                </a:solidFill>
                <a:latin typeface="Trebuchet MS"/>
                <a:cs typeface="Trebuchet MS"/>
              </a:rPr>
              <a:t>motors</a:t>
            </a:r>
            <a:r>
              <a:rPr sz="20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14" dirty="0">
                <a:solidFill>
                  <a:srgbClr val="FFFFFF"/>
                </a:solidFill>
                <a:latin typeface="Trebuchet MS"/>
                <a:cs typeface="Trebuchet MS"/>
              </a:rPr>
              <a:t>3</a:t>
            </a:r>
            <a:r>
              <a:rPr sz="20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24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0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80" dirty="0">
                <a:solidFill>
                  <a:srgbClr val="FFFFFF"/>
                </a:solidFill>
                <a:latin typeface="Trebuchet MS"/>
                <a:cs typeface="Trebuchet MS"/>
              </a:rPr>
              <a:t>4</a:t>
            </a:r>
            <a:r>
              <a:rPr sz="20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05" dirty="0">
                <a:solidFill>
                  <a:srgbClr val="FFFFFF"/>
                </a:solidFill>
                <a:latin typeface="Trebuchet MS"/>
                <a:cs typeface="Trebuchet MS"/>
              </a:rPr>
              <a:t>backward,</a:t>
            </a:r>
            <a:r>
              <a:rPr sz="20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dirty="0">
                <a:solidFill>
                  <a:srgbClr val="FFFFFF"/>
                </a:solidFill>
                <a:latin typeface="Trebuchet MS"/>
                <a:cs typeface="Trebuchet MS"/>
              </a:rPr>
              <a:t>all</a:t>
            </a:r>
            <a:r>
              <a:rPr sz="20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10" dirty="0">
                <a:solidFill>
                  <a:srgbClr val="FFFFFF"/>
                </a:solidFill>
                <a:latin typeface="Trebuchet MS"/>
                <a:cs typeface="Trebuchet MS"/>
              </a:rPr>
              <a:t>at</a:t>
            </a:r>
            <a:r>
              <a:rPr sz="20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31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0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10" dirty="0">
                <a:solidFill>
                  <a:srgbClr val="FFFFFF"/>
                </a:solidFill>
                <a:latin typeface="Trebuchet MS"/>
                <a:cs typeface="Trebuchet MS"/>
              </a:rPr>
              <a:t>higher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204" dirty="0">
                <a:solidFill>
                  <a:srgbClr val="FFFFFF"/>
                </a:solidFill>
                <a:latin typeface="Trebuchet MS"/>
                <a:cs typeface="Trebuchet MS"/>
              </a:rPr>
              <a:t>speed</a:t>
            </a:r>
            <a:r>
              <a:rPr sz="20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55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20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-20" dirty="0">
                <a:solidFill>
                  <a:srgbClr val="FFFFFF"/>
                </a:solidFill>
                <a:latin typeface="Trebuchet MS"/>
                <a:cs typeface="Trebuchet MS"/>
              </a:rPr>
              <a:t>200.</a:t>
            </a:r>
            <a:endParaRPr sz="2050">
              <a:latin typeface="Trebuchet MS"/>
              <a:cs typeface="Trebuchet MS"/>
            </a:endParaRPr>
          </a:p>
          <a:p>
            <a:pPr marL="456565">
              <a:lnSpc>
                <a:spcPct val="100000"/>
              </a:lnSpc>
              <a:spcBef>
                <a:spcPts val="819"/>
              </a:spcBef>
            </a:pPr>
            <a:r>
              <a:rPr sz="2050" spc="-110" dirty="0">
                <a:solidFill>
                  <a:srgbClr val="FFFFFF"/>
                </a:solidFill>
                <a:latin typeface="Trebuchet MS"/>
                <a:cs typeface="Trebuchet MS"/>
              </a:rPr>
              <a:t>If</a:t>
            </a:r>
            <a:r>
              <a:rPr sz="20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80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50" dirty="0">
                <a:solidFill>
                  <a:srgbClr val="FFFFFF"/>
                </a:solidFill>
                <a:latin typeface="Trebuchet MS"/>
                <a:cs typeface="Trebuchet MS"/>
              </a:rPr>
              <a:t>right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50" dirty="0">
                <a:solidFill>
                  <a:srgbClr val="FFFFFF"/>
                </a:solidFill>
                <a:latin typeface="Trebuchet MS"/>
                <a:cs typeface="Trebuchet MS"/>
              </a:rPr>
              <a:t>sensor</a:t>
            </a:r>
            <a:r>
              <a:rPr sz="20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90" dirty="0">
                <a:solidFill>
                  <a:srgbClr val="FFFFFF"/>
                </a:solidFill>
                <a:latin typeface="Trebuchet MS"/>
                <a:cs typeface="Trebuchet MS"/>
              </a:rPr>
              <a:t>sees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20" dirty="0">
                <a:solidFill>
                  <a:srgbClr val="FFFFFF"/>
                </a:solidFill>
                <a:latin typeface="Trebuchet MS"/>
                <a:cs typeface="Trebuchet MS"/>
              </a:rPr>
              <a:t>black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24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0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80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left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50" dirty="0">
                <a:solidFill>
                  <a:srgbClr val="FFFFFF"/>
                </a:solidFill>
                <a:latin typeface="Trebuchet MS"/>
                <a:cs typeface="Trebuchet MS"/>
              </a:rPr>
              <a:t>sensor</a:t>
            </a:r>
            <a:r>
              <a:rPr sz="20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90" dirty="0">
                <a:solidFill>
                  <a:srgbClr val="FFFFFF"/>
                </a:solidFill>
                <a:latin typeface="Trebuchet MS"/>
                <a:cs typeface="Trebuchet MS"/>
              </a:rPr>
              <a:t>sees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-20" dirty="0">
                <a:solidFill>
                  <a:srgbClr val="FFFFFF"/>
                </a:solidFill>
                <a:latin typeface="Trebuchet MS"/>
                <a:cs typeface="Trebuchet MS"/>
              </a:rPr>
              <a:t>white,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80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0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05" dirty="0">
                <a:solidFill>
                  <a:srgbClr val="FFFFFF"/>
                </a:solidFill>
                <a:latin typeface="Trebuchet MS"/>
                <a:cs typeface="Trebuchet MS"/>
              </a:rPr>
              <a:t>robot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80" dirty="0">
                <a:solidFill>
                  <a:srgbClr val="FFFFFF"/>
                </a:solidFill>
                <a:latin typeface="Trebuchet MS"/>
                <a:cs typeface="Trebuchet MS"/>
              </a:rPr>
              <a:t>turns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50" dirty="0">
                <a:solidFill>
                  <a:srgbClr val="FFFFFF"/>
                </a:solidFill>
                <a:latin typeface="Trebuchet MS"/>
                <a:cs typeface="Trebuchet MS"/>
              </a:rPr>
              <a:t>right</a:t>
            </a:r>
            <a:r>
              <a:rPr sz="20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dirty="0">
                <a:solidFill>
                  <a:srgbClr val="FFFFFF"/>
                </a:solidFill>
                <a:latin typeface="Trebuchet MS"/>
                <a:cs typeface="Trebuchet MS"/>
              </a:rPr>
              <a:t>in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31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05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65" dirty="0">
                <a:solidFill>
                  <a:srgbClr val="FFFFFF"/>
                </a:solidFill>
                <a:latin typeface="Trebuchet MS"/>
                <a:cs typeface="Trebuchet MS"/>
              </a:rPr>
              <a:t>similar</a:t>
            </a:r>
            <a:r>
              <a:rPr sz="205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-20" dirty="0">
                <a:solidFill>
                  <a:srgbClr val="FFFFFF"/>
                </a:solidFill>
                <a:latin typeface="Trebuchet MS"/>
                <a:cs typeface="Trebuchet MS"/>
              </a:rPr>
              <a:t>way.</a:t>
            </a:r>
            <a:endParaRPr sz="2050">
              <a:latin typeface="Trebuchet MS"/>
              <a:cs typeface="Trebuchet MS"/>
            </a:endParaRPr>
          </a:p>
          <a:p>
            <a:pPr marL="456565" marR="497840">
              <a:lnSpc>
                <a:spcPct val="133300"/>
              </a:lnSpc>
            </a:pPr>
            <a:r>
              <a:rPr sz="2050" spc="-110" dirty="0">
                <a:solidFill>
                  <a:srgbClr val="FFFFFF"/>
                </a:solidFill>
                <a:latin typeface="Trebuchet MS"/>
                <a:cs typeface="Trebuchet MS"/>
              </a:rPr>
              <a:t>If</a:t>
            </a:r>
            <a:r>
              <a:rPr sz="205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55" dirty="0">
                <a:solidFill>
                  <a:srgbClr val="FFFFFF"/>
                </a:solidFill>
                <a:latin typeface="Trebuchet MS"/>
                <a:cs typeface="Trebuchet MS"/>
              </a:rPr>
              <a:t>neither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50" dirty="0">
                <a:solidFill>
                  <a:srgbClr val="FFFFFF"/>
                </a:solidFill>
                <a:latin typeface="Trebuchet MS"/>
                <a:cs typeface="Trebuchet MS"/>
              </a:rPr>
              <a:t>sensor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90" dirty="0">
                <a:solidFill>
                  <a:srgbClr val="FFFFFF"/>
                </a:solidFill>
                <a:latin typeface="Trebuchet MS"/>
                <a:cs typeface="Trebuchet MS"/>
              </a:rPr>
              <a:t>sees</a:t>
            </a:r>
            <a:r>
              <a:rPr sz="205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dirty="0">
                <a:solidFill>
                  <a:srgbClr val="FFFFFF"/>
                </a:solidFill>
                <a:latin typeface="Trebuchet MS"/>
                <a:cs typeface="Trebuchet MS"/>
              </a:rPr>
              <a:t>black,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-110" dirty="0">
                <a:solidFill>
                  <a:srgbClr val="FFFFFF"/>
                </a:solidFill>
                <a:latin typeface="Trebuchet MS"/>
                <a:cs typeface="Trebuchet MS"/>
              </a:rPr>
              <a:t>it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245" dirty="0">
                <a:solidFill>
                  <a:srgbClr val="FFFFFF"/>
                </a:solidFill>
                <a:latin typeface="Trebuchet MS"/>
                <a:cs typeface="Trebuchet MS"/>
              </a:rPr>
              <a:t>means</a:t>
            </a:r>
            <a:r>
              <a:rPr sz="205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80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05" dirty="0">
                <a:solidFill>
                  <a:srgbClr val="FFFFFF"/>
                </a:solidFill>
                <a:latin typeface="Trebuchet MS"/>
                <a:cs typeface="Trebuchet MS"/>
              </a:rPr>
              <a:t>robot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229" dirty="0">
                <a:solidFill>
                  <a:srgbClr val="FFFFFF"/>
                </a:solidFill>
                <a:latin typeface="Trebuchet MS"/>
                <a:cs typeface="Trebuchet MS"/>
              </a:rPr>
              <a:t>has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50" dirty="0">
                <a:solidFill>
                  <a:srgbClr val="FFFFFF"/>
                </a:solidFill>
                <a:latin typeface="Trebuchet MS"/>
                <a:cs typeface="Trebuchet MS"/>
              </a:rPr>
              <a:t>lost</a:t>
            </a:r>
            <a:r>
              <a:rPr sz="205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80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-60" dirty="0">
                <a:solidFill>
                  <a:srgbClr val="FFFFFF"/>
                </a:solidFill>
                <a:latin typeface="Trebuchet MS"/>
                <a:cs typeface="Trebuchet MS"/>
              </a:rPr>
              <a:t>line.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dirty="0">
                <a:solidFill>
                  <a:srgbClr val="FFFFFF"/>
                </a:solidFill>
                <a:latin typeface="Trebuchet MS"/>
                <a:cs typeface="Trebuchet MS"/>
              </a:rPr>
              <a:t>In</a:t>
            </a:r>
            <a:r>
              <a:rPr sz="205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dirty="0">
                <a:solidFill>
                  <a:srgbClr val="FFFFFF"/>
                </a:solidFill>
                <a:latin typeface="Trebuchet MS"/>
                <a:cs typeface="Trebuchet MS"/>
              </a:rPr>
              <a:t>this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05" dirty="0">
                <a:solidFill>
                  <a:srgbClr val="FFFFFF"/>
                </a:solidFill>
                <a:latin typeface="Trebuchet MS"/>
                <a:cs typeface="Trebuchet MS"/>
              </a:rPr>
              <a:t>case,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dirty="0">
                <a:solidFill>
                  <a:srgbClr val="FFFFFF"/>
                </a:solidFill>
                <a:latin typeface="Trebuchet MS"/>
                <a:cs typeface="Trebuchet MS"/>
              </a:rPr>
              <a:t>all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45" dirty="0">
                <a:solidFill>
                  <a:srgbClr val="FFFFFF"/>
                </a:solidFill>
                <a:latin typeface="Trebuchet MS"/>
                <a:cs typeface="Trebuchet MS"/>
              </a:rPr>
              <a:t>motors</a:t>
            </a:r>
            <a:r>
              <a:rPr sz="205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35" dirty="0">
                <a:solidFill>
                  <a:srgbClr val="FFFFFF"/>
                </a:solidFill>
                <a:latin typeface="Trebuchet MS"/>
                <a:cs typeface="Trebuchet MS"/>
              </a:rPr>
              <a:t>are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95" dirty="0">
                <a:solidFill>
                  <a:srgbClr val="FFFFFF"/>
                </a:solidFill>
                <a:latin typeface="Trebuchet MS"/>
                <a:cs typeface="Trebuchet MS"/>
              </a:rPr>
              <a:t>set</a:t>
            </a:r>
            <a:r>
              <a:rPr sz="205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65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05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-10" dirty="0">
                <a:solidFill>
                  <a:srgbClr val="FFFFFF"/>
                </a:solidFill>
                <a:latin typeface="Trebuchet MS"/>
                <a:cs typeface="Trebuchet MS"/>
              </a:rPr>
              <a:t>RELEASE, </a:t>
            </a:r>
            <a:r>
              <a:rPr sz="2050" dirty="0">
                <a:solidFill>
                  <a:srgbClr val="FFFFFF"/>
                </a:solidFill>
                <a:latin typeface="Trebuchet MS"/>
                <a:cs typeface="Trebuchet MS"/>
              </a:rPr>
              <a:t>effectively</a:t>
            </a:r>
            <a:r>
              <a:rPr sz="2050" spc="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150" dirty="0">
                <a:solidFill>
                  <a:srgbClr val="FFFFFF"/>
                </a:solidFill>
                <a:latin typeface="Trebuchet MS"/>
                <a:cs typeface="Trebuchet MS"/>
              </a:rPr>
              <a:t>stopping</a:t>
            </a:r>
            <a:r>
              <a:rPr sz="2050" spc="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80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050" spc="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50" spc="95" dirty="0">
                <a:solidFill>
                  <a:srgbClr val="FFFFFF"/>
                </a:solidFill>
                <a:latin typeface="Trebuchet MS"/>
                <a:cs typeface="Trebuchet MS"/>
              </a:rPr>
              <a:t>robot</a:t>
            </a:r>
            <a:endParaRPr sz="2050">
              <a:latin typeface="Trebuchet MS"/>
              <a:cs typeface="Trebuchet MS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1031657" y="2810178"/>
            <a:ext cx="3463290" cy="6450965"/>
            <a:chOff x="1031657" y="2810178"/>
            <a:chExt cx="3463290" cy="6450965"/>
          </a:xfrm>
        </p:grpSpPr>
        <p:pic>
          <p:nvPicPr>
            <p:cNvPr id="22" name="object 22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3237490" y="2810178"/>
              <a:ext cx="1256852" cy="1256029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481577" y="4321423"/>
              <a:ext cx="1260786" cy="1308100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031657" y="8060802"/>
              <a:ext cx="1545171" cy="1200149"/>
            </a:xfrm>
            <a:prstGeom prst="rect">
              <a:avLst/>
            </a:prstGeom>
          </p:spPr>
        </p:pic>
      </p:grpSp>
      <p:pic>
        <p:nvPicPr>
          <p:cNvPr id="25" name="object 25"/>
          <p:cNvPicPr/>
          <p:nvPr/>
        </p:nvPicPr>
        <p:blipFill>
          <a:blip r:embed="rId14" cstate="print"/>
          <a:stretch>
            <a:fillRect/>
          </a:stretch>
        </p:blipFill>
        <p:spPr>
          <a:xfrm>
            <a:off x="5522976" y="3334511"/>
            <a:ext cx="4623816" cy="227380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70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914028" cy="573487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92146" y="1213798"/>
              <a:ext cx="14684576" cy="7850234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950713" y="4257933"/>
              <a:ext cx="2962274" cy="6029065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0" y="7672029"/>
              <a:ext cx="4064933" cy="2614970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486655" y="0"/>
              <a:ext cx="8159496" cy="3130295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757089" y="1920632"/>
              <a:ext cx="114300" cy="114300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766614" y="4610938"/>
              <a:ext cx="123825" cy="123825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4766614" y="5753938"/>
              <a:ext cx="123825" cy="123825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4766614" y="6896937"/>
              <a:ext cx="123825" cy="123825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5026419" y="1611648"/>
            <a:ext cx="9901555" cy="61309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1026794">
              <a:lnSpc>
                <a:spcPct val="134800"/>
              </a:lnSpc>
              <a:spcBef>
                <a:spcPts val="90"/>
              </a:spcBef>
            </a:pPr>
            <a:r>
              <a:rPr sz="2550" spc="55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5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200" dirty="0">
                <a:solidFill>
                  <a:srgbClr val="FFFFFF"/>
                </a:solidFill>
                <a:latin typeface="Arial"/>
                <a:cs typeface="Arial"/>
              </a:rPr>
              <a:t>core</a:t>
            </a:r>
            <a:r>
              <a:rPr sz="25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175" dirty="0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sz="25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320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5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110" dirty="0">
                <a:solidFill>
                  <a:srgbClr val="FFFFFF"/>
                </a:solidFill>
                <a:latin typeface="Arial"/>
                <a:cs typeface="Arial"/>
              </a:rPr>
              <a:t>line</a:t>
            </a:r>
            <a:r>
              <a:rPr sz="25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145" dirty="0">
                <a:solidFill>
                  <a:srgbClr val="FFFFFF"/>
                </a:solidFill>
                <a:latin typeface="Arial"/>
                <a:cs typeface="Arial"/>
              </a:rPr>
              <a:t>follower</a:t>
            </a:r>
            <a:r>
              <a:rPr sz="25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215" dirty="0">
                <a:solidFill>
                  <a:srgbClr val="FFFFFF"/>
                </a:solidFill>
                <a:latin typeface="Arial"/>
                <a:cs typeface="Arial"/>
              </a:rPr>
              <a:t>robot</a:t>
            </a:r>
            <a:r>
              <a:rPr sz="25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dirty="0">
                <a:solidFill>
                  <a:srgbClr val="FFFFFF"/>
                </a:solidFill>
                <a:latin typeface="Arial"/>
                <a:cs typeface="Arial"/>
              </a:rPr>
              <a:t>is</a:t>
            </a:r>
            <a:r>
              <a:rPr sz="25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90" dirty="0">
                <a:solidFill>
                  <a:srgbClr val="FFFFFF"/>
                </a:solidFill>
                <a:latin typeface="Arial"/>
                <a:cs typeface="Arial"/>
              </a:rPr>
              <a:t>its</a:t>
            </a:r>
            <a:r>
              <a:rPr sz="25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185" dirty="0">
                <a:solidFill>
                  <a:srgbClr val="FFFFFF"/>
                </a:solidFill>
                <a:latin typeface="Arial"/>
                <a:cs typeface="Arial"/>
              </a:rPr>
              <a:t>control</a:t>
            </a:r>
            <a:r>
              <a:rPr sz="25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155" dirty="0">
                <a:solidFill>
                  <a:srgbClr val="FFFFFF"/>
                </a:solidFill>
                <a:latin typeface="Arial"/>
                <a:cs typeface="Arial"/>
              </a:rPr>
              <a:t>algorithm. </a:t>
            </a:r>
            <a:r>
              <a:rPr sz="2550" dirty="0">
                <a:solidFill>
                  <a:srgbClr val="FFFFFF"/>
                </a:solidFill>
                <a:latin typeface="Arial"/>
                <a:cs typeface="Arial"/>
              </a:rPr>
              <a:t>This</a:t>
            </a:r>
            <a:r>
              <a:rPr sz="25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215" dirty="0">
                <a:solidFill>
                  <a:srgbClr val="FFFFFF"/>
                </a:solidFill>
                <a:latin typeface="Arial"/>
                <a:cs typeface="Arial"/>
              </a:rPr>
              <a:t>algorithm</a:t>
            </a:r>
            <a:r>
              <a:rPr sz="25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155" dirty="0">
                <a:solidFill>
                  <a:srgbClr val="FFFFFF"/>
                </a:solidFill>
                <a:latin typeface="Arial"/>
                <a:cs typeface="Arial"/>
              </a:rPr>
              <a:t>processes</a:t>
            </a:r>
            <a:r>
              <a:rPr sz="255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195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5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190" dirty="0">
                <a:solidFill>
                  <a:srgbClr val="FFFFFF"/>
                </a:solidFill>
                <a:latin typeface="Arial"/>
                <a:cs typeface="Arial"/>
              </a:rPr>
              <a:t>input</a:t>
            </a:r>
            <a:r>
              <a:rPr sz="25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235" dirty="0">
                <a:solidFill>
                  <a:srgbClr val="FFFFFF"/>
                </a:solidFill>
                <a:latin typeface="Arial"/>
                <a:cs typeface="Arial"/>
              </a:rPr>
              <a:t>from</a:t>
            </a:r>
            <a:r>
              <a:rPr sz="255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195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5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-235" dirty="0">
                <a:solidFill>
                  <a:srgbClr val="FFFFFF"/>
                </a:solidFill>
                <a:latin typeface="Arial"/>
                <a:cs typeface="Arial"/>
              </a:rPr>
              <a:t>IR</a:t>
            </a:r>
            <a:r>
              <a:rPr sz="25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105" dirty="0">
                <a:solidFill>
                  <a:srgbClr val="FFFFFF"/>
                </a:solidFill>
                <a:latin typeface="Arial"/>
                <a:cs typeface="Arial"/>
              </a:rPr>
              <a:t>sensors </a:t>
            </a:r>
            <a:r>
              <a:rPr sz="2550" spc="280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5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110" dirty="0">
                <a:solidFill>
                  <a:srgbClr val="FFFFFF"/>
                </a:solidFill>
                <a:latin typeface="Arial"/>
                <a:cs typeface="Arial"/>
              </a:rPr>
              <a:t>uses</a:t>
            </a:r>
            <a:r>
              <a:rPr sz="25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114" dirty="0">
                <a:solidFill>
                  <a:srgbClr val="FFFFFF"/>
                </a:solidFill>
                <a:latin typeface="Arial"/>
                <a:cs typeface="Arial"/>
              </a:rPr>
              <a:t>it</a:t>
            </a:r>
            <a:r>
              <a:rPr sz="25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220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sz="25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185" dirty="0">
                <a:solidFill>
                  <a:srgbClr val="FFFFFF"/>
                </a:solidFill>
                <a:latin typeface="Arial"/>
                <a:cs typeface="Arial"/>
              </a:rPr>
              <a:t>control</a:t>
            </a:r>
            <a:r>
              <a:rPr sz="25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195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5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215" dirty="0">
                <a:solidFill>
                  <a:srgbClr val="FFFFFF"/>
                </a:solidFill>
                <a:latin typeface="Arial"/>
                <a:cs typeface="Arial"/>
              </a:rPr>
              <a:t>motors</a:t>
            </a:r>
            <a:r>
              <a:rPr sz="25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220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sz="25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160" dirty="0">
                <a:solidFill>
                  <a:srgbClr val="FFFFFF"/>
                </a:solidFill>
                <a:latin typeface="Arial"/>
                <a:cs typeface="Arial"/>
              </a:rPr>
              <a:t>keep</a:t>
            </a:r>
            <a:r>
              <a:rPr sz="25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195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5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204" dirty="0">
                <a:solidFill>
                  <a:srgbClr val="FFFFFF"/>
                </a:solidFill>
                <a:latin typeface="Arial"/>
                <a:cs typeface="Arial"/>
              </a:rPr>
              <a:t>robot </a:t>
            </a:r>
            <a:r>
              <a:rPr sz="2550" spc="160" dirty="0">
                <a:solidFill>
                  <a:srgbClr val="FFFFFF"/>
                </a:solidFill>
                <a:latin typeface="Arial"/>
                <a:cs typeface="Arial"/>
              </a:rPr>
              <a:t>following</a:t>
            </a:r>
            <a:r>
              <a:rPr sz="2550" spc="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195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550" spc="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dirty="0">
                <a:solidFill>
                  <a:srgbClr val="FFFFFF"/>
                </a:solidFill>
                <a:latin typeface="Arial"/>
                <a:cs typeface="Arial"/>
              </a:rPr>
              <a:t>line.</a:t>
            </a:r>
            <a:r>
              <a:rPr sz="2550" spc="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55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550" spc="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185" dirty="0">
                <a:solidFill>
                  <a:srgbClr val="FFFFFF"/>
                </a:solidFill>
                <a:latin typeface="Arial"/>
                <a:cs typeface="Arial"/>
              </a:rPr>
              <a:t>general</a:t>
            </a:r>
            <a:r>
              <a:rPr sz="2550" spc="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210" dirty="0">
                <a:solidFill>
                  <a:srgbClr val="FFFFFF"/>
                </a:solidFill>
                <a:latin typeface="Arial"/>
                <a:cs typeface="Arial"/>
              </a:rPr>
              <a:t>idea</a:t>
            </a:r>
            <a:r>
              <a:rPr sz="2550" spc="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550" spc="-25" dirty="0">
                <a:solidFill>
                  <a:srgbClr val="FFFFFF"/>
                </a:solidFill>
                <a:latin typeface="Arial"/>
                <a:cs typeface="Arial"/>
              </a:rPr>
              <a:t>is</a:t>
            </a:r>
            <a:endParaRPr sz="25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639"/>
              </a:spcBef>
            </a:pPr>
            <a:endParaRPr sz="2550">
              <a:latin typeface="Arial"/>
              <a:cs typeface="Arial"/>
            </a:endParaRPr>
          </a:p>
          <a:p>
            <a:pPr marL="54610" marR="98425">
              <a:lnSpc>
                <a:spcPct val="136400"/>
              </a:lnSpc>
            </a:pPr>
            <a:r>
              <a:rPr sz="2750" dirty="0">
                <a:solidFill>
                  <a:srgbClr val="FFFFFF"/>
                </a:solidFill>
                <a:latin typeface="Arial"/>
                <a:cs typeface="Arial"/>
              </a:rPr>
              <a:t>If</a:t>
            </a:r>
            <a:r>
              <a:rPr sz="27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10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7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29" dirty="0">
                <a:solidFill>
                  <a:srgbClr val="FFFFFF"/>
                </a:solidFill>
                <a:latin typeface="Arial"/>
                <a:cs typeface="Arial"/>
              </a:rPr>
              <a:t>robot</a:t>
            </a:r>
            <a:r>
              <a:rPr sz="27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dirty="0">
                <a:solidFill>
                  <a:srgbClr val="FFFFFF"/>
                </a:solidFill>
                <a:latin typeface="Arial"/>
                <a:cs typeface="Arial"/>
              </a:rPr>
              <a:t>is</a:t>
            </a:r>
            <a:r>
              <a:rPr sz="27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20" dirty="0">
                <a:solidFill>
                  <a:srgbClr val="FFFFFF"/>
                </a:solidFill>
                <a:latin typeface="Arial"/>
                <a:cs typeface="Arial"/>
              </a:rPr>
              <a:t>centered</a:t>
            </a:r>
            <a:r>
              <a:rPr sz="275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40" dirty="0">
                <a:solidFill>
                  <a:srgbClr val="FFFFFF"/>
                </a:solidFill>
                <a:latin typeface="Arial"/>
                <a:cs typeface="Arial"/>
              </a:rPr>
              <a:t>on</a:t>
            </a:r>
            <a:r>
              <a:rPr sz="27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10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7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14" dirty="0">
                <a:solidFill>
                  <a:srgbClr val="FFFFFF"/>
                </a:solidFill>
                <a:latin typeface="Arial"/>
                <a:cs typeface="Arial"/>
              </a:rPr>
              <a:t>line</a:t>
            </a:r>
            <a:r>
              <a:rPr sz="27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54" dirty="0">
                <a:solidFill>
                  <a:srgbClr val="FFFFFF"/>
                </a:solidFill>
                <a:latin typeface="Arial"/>
                <a:cs typeface="Arial"/>
              </a:rPr>
              <a:t>(both</a:t>
            </a:r>
            <a:r>
              <a:rPr sz="27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20" dirty="0">
                <a:solidFill>
                  <a:srgbClr val="FFFFFF"/>
                </a:solidFill>
                <a:latin typeface="Arial"/>
                <a:cs typeface="Arial"/>
              </a:rPr>
              <a:t>sensors</a:t>
            </a:r>
            <a:r>
              <a:rPr sz="275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40" dirty="0">
                <a:solidFill>
                  <a:srgbClr val="FFFFFF"/>
                </a:solidFill>
                <a:latin typeface="Arial"/>
                <a:cs typeface="Arial"/>
              </a:rPr>
              <a:t>see</a:t>
            </a:r>
            <a:r>
              <a:rPr sz="27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85" dirty="0">
                <a:solidFill>
                  <a:srgbClr val="FFFFFF"/>
                </a:solidFill>
                <a:latin typeface="Arial"/>
                <a:cs typeface="Arial"/>
              </a:rPr>
              <a:t>the </a:t>
            </a:r>
            <a:r>
              <a:rPr sz="2750" spc="280" dirty="0">
                <a:solidFill>
                  <a:srgbClr val="FFFFFF"/>
                </a:solidFill>
                <a:latin typeface="Arial"/>
                <a:cs typeface="Arial"/>
              </a:rPr>
              <a:t>same</a:t>
            </a:r>
            <a:r>
              <a:rPr sz="27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300" dirty="0">
                <a:solidFill>
                  <a:srgbClr val="FFFFFF"/>
                </a:solidFill>
                <a:latin typeface="Arial"/>
                <a:cs typeface="Arial"/>
              </a:rPr>
              <a:t>amount</a:t>
            </a:r>
            <a:r>
              <a:rPr sz="27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95" dirty="0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sz="27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95" dirty="0">
                <a:solidFill>
                  <a:srgbClr val="FFFFFF"/>
                </a:solidFill>
                <a:latin typeface="Arial"/>
                <a:cs typeface="Arial"/>
              </a:rPr>
              <a:t>black</a:t>
            </a:r>
            <a:r>
              <a:rPr sz="27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305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7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25" dirty="0">
                <a:solidFill>
                  <a:srgbClr val="FFFFFF"/>
                </a:solidFill>
                <a:latin typeface="Arial"/>
                <a:cs typeface="Arial"/>
              </a:rPr>
              <a:t>white),</a:t>
            </a:r>
            <a:r>
              <a:rPr sz="27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20" dirty="0">
                <a:solidFill>
                  <a:srgbClr val="FFFFFF"/>
                </a:solidFill>
                <a:latin typeface="Arial"/>
                <a:cs typeface="Arial"/>
              </a:rPr>
              <a:t>it</a:t>
            </a:r>
            <a:r>
              <a:rPr sz="27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29" dirty="0">
                <a:solidFill>
                  <a:srgbClr val="FFFFFF"/>
                </a:solidFill>
                <a:latin typeface="Arial"/>
                <a:cs typeface="Arial"/>
              </a:rPr>
              <a:t>moves</a:t>
            </a:r>
            <a:r>
              <a:rPr sz="27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45" dirty="0">
                <a:solidFill>
                  <a:srgbClr val="FFFFFF"/>
                </a:solidFill>
                <a:latin typeface="Arial"/>
                <a:cs typeface="Arial"/>
              </a:rPr>
              <a:t>forward.</a:t>
            </a:r>
            <a:endParaRPr sz="2750">
              <a:latin typeface="Arial"/>
              <a:cs typeface="Arial"/>
            </a:endParaRPr>
          </a:p>
          <a:p>
            <a:pPr marL="54610" marR="5080">
              <a:lnSpc>
                <a:spcPts val="4500"/>
              </a:lnSpc>
              <a:spcBef>
                <a:spcPts val="350"/>
              </a:spcBef>
            </a:pPr>
            <a:r>
              <a:rPr sz="2750" dirty="0">
                <a:solidFill>
                  <a:srgbClr val="FFFFFF"/>
                </a:solidFill>
                <a:latin typeface="Arial"/>
                <a:cs typeface="Arial"/>
              </a:rPr>
              <a:t>If</a:t>
            </a:r>
            <a:r>
              <a:rPr sz="2750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10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750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40" dirty="0">
                <a:solidFill>
                  <a:srgbClr val="FFFFFF"/>
                </a:solidFill>
                <a:latin typeface="Arial"/>
                <a:cs typeface="Arial"/>
              </a:rPr>
              <a:t>left</a:t>
            </a:r>
            <a:r>
              <a:rPr sz="2750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35" dirty="0">
                <a:solidFill>
                  <a:srgbClr val="FFFFFF"/>
                </a:solidFill>
                <a:latin typeface="Arial"/>
                <a:cs typeface="Arial"/>
              </a:rPr>
              <a:t>sensor</a:t>
            </a:r>
            <a:r>
              <a:rPr sz="2750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15" dirty="0">
                <a:solidFill>
                  <a:srgbClr val="FFFFFF"/>
                </a:solidFill>
                <a:latin typeface="Arial"/>
                <a:cs typeface="Arial"/>
              </a:rPr>
              <a:t>detects</a:t>
            </a:r>
            <a:r>
              <a:rPr sz="2750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70" dirty="0">
                <a:solidFill>
                  <a:srgbClr val="FFFFFF"/>
                </a:solidFill>
                <a:latin typeface="Arial"/>
                <a:cs typeface="Arial"/>
              </a:rPr>
              <a:t>more</a:t>
            </a:r>
            <a:r>
              <a:rPr sz="2750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95" dirty="0">
                <a:solidFill>
                  <a:srgbClr val="FFFFFF"/>
                </a:solidFill>
                <a:latin typeface="Arial"/>
                <a:cs typeface="Arial"/>
              </a:rPr>
              <a:t>black</a:t>
            </a:r>
            <a:r>
              <a:rPr sz="2750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65" dirty="0">
                <a:solidFill>
                  <a:srgbClr val="FFFFFF"/>
                </a:solidFill>
                <a:latin typeface="Arial"/>
                <a:cs typeface="Arial"/>
              </a:rPr>
              <a:t>(meaning</a:t>
            </a:r>
            <a:r>
              <a:rPr sz="2750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dirty="0">
                <a:solidFill>
                  <a:srgbClr val="FFFFFF"/>
                </a:solidFill>
                <a:latin typeface="Arial"/>
                <a:cs typeface="Arial"/>
              </a:rPr>
              <a:t>it's</a:t>
            </a:r>
            <a:r>
              <a:rPr sz="2750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70" dirty="0">
                <a:solidFill>
                  <a:srgbClr val="FFFFFF"/>
                </a:solidFill>
                <a:latin typeface="Arial"/>
                <a:cs typeface="Arial"/>
              </a:rPr>
              <a:t>off</a:t>
            </a:r>
            <a:r>
              <a:rPr sz="2750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85" dirty="0">
                <a:solidFill>
                  <a:srgbClr val="FFFFFF"/>
                </a:solidFill>
                <a:latin typeface="Arial"/>
                <a:cs typeface="Arial"/>
              </a:rPr>
              <a:t>the </a:t>
            </a:r>
            <a:r>
              <a:rPr sz="2750" spc="114" dirty="0">
                <a:solidFill>
                  <a:srgbClr val="FFFFFF"/>
                </a:solidFill>
                <a:latin typeface="Arial"/>
                <a:cs typeface="Arial"/>
              </a:rPr>
              <a:t>line</a:t>
            </a:r>
            <a:r>
              <a:rPr sz="27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35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sz="27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10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7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20" dirty="0">
                <a:solidFill>
                  <a:srgbClr val="FFFFFF"/>
                </a:solidFill>
                <a:latin typeface="Arial"/>
                <a:cs typeface="Arial"/>
              </a:rPr>
              <a:t>right),</a:t>
            </a:r>
            <a:r>
              <a:rPr sz="27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10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7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29" dirty="0">
                <a:solidFill>
                  <a:srgbClr val="FFFFFF"/>
                </a:solidFill>
                <a:latin typeface="Arial"/>
                <a:cs typeface="Arial"/>
              </a:rPr>
              <a:t>robot</a:t>
            </a:r>
            <a:r>
              <a:rPr sz="27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80" dirty="0">
                <a:solidFill>
                  <a:srgbClr val="FFFFFF"/>
                </a:solidFill>
                <a:latin typeface="Arial"/>
                <a:cs typeface="Arial"/>
              </a:rPr>
              <a:t>should</a:t>
            </a:r>
            <a:r>
              <a:rPr sz="27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85" dirty="0">
                <a:solidFill>
                  <a:srgbClr val="FFFFFF"/>
                </a:solidFill>
                <a:latin typeface="Arial"/>
                <a:cs typeface="Arial"/>
              </a:rPr>
              <a:t>turn</a:t>
            </a:r>
            <a:r>
              <a:rPr sz="27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95" dirty="0">
                <a:solidFill>
                  <a:srgbClr val="FFFFFF"/>
                </a:solidFill>
                <a:latin typeface="Arial"/>
                <a:cs typeface="Arial"/>
              </a:rPr>
              <a:t>right.</a:t>
            </a:r>
            <a:endParaRPr sz="2750">
              <a:latin typeface="Arial"/>
              <a:cs typeface="Arial"/>
            </a:endParaRPr>
          </a:p>
          <a:p>
            <a:pPr marL="54610" marR="415290">
              <a:lnSpc>
                <a:spcPts val="4500"/>
              </a:lnSpc>
            </a:pPr>
            <a:r>
              <a:rPr sz="2750" dirty="0">
                <a:solidFill>
                  <a:srgbClr val="FFFFFF"/>
                </a:solidFill>
                <a:latin typeface="Arial"/>
                <a:cs typeface="Arial"/>
              </a:rPr>
              <a:t>If</a:t>
            </a:r>
            <a:r>
              <a:rPr sz="2750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10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750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75" dirty="0">
                <a:solidFill>
                  <a:srgbClr val="FFFFFF"/>
                </a:solidFill>
                <a:latin typeface="Arial"/>
                <a:cs typeface="Arial"/>
              </a:rPr>
              <a:t>right</a:t>
            </a:r>
            <a:r>
              <a:rPr sz="2750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35" dirty="0">
                <a:solidFill>
                  <a:srgbClr val="FFFFFF"/>
                </a:solidFill>
                <a:latin typeface="Arial"/>
                <a:cs typeface="Arial"/>
              </a:rPr>
              <a:t>sensor</a:t>
            </a:r>
            <a:r>
              <a:rPr sz="2750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15" dirty="0">
                <a:solidFill>
                  <a:srgbClr val="FFFFFF"/>
                </a:solidFill>
                <a:latin typeface="Arial"/>
                <a:cs typeface="Arial"/>
              </a:rPr>
              <a:t>detects</a:t>
            </a:r>
            <a:r>
              <a:rPr sz="2750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70" dirty="0">
                <a:solidFill>
                  <a:srgbClr val="FFFFFF"/>
                </a:solidFill>
                <a:latin typeface="Arial"/>
                <a:cs typeface="Arial"/>
              </a:rPr>
              <a:t>more</a:t>
            </a:r>
            <a:r>
              <a:rPr sz="2750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95" dirty="0">
                <a:solidFill>
                  <a:srgbClr val="FFFFFF"/>
                </a:solidFill>
                <a:latin typeface="Arial"/>
                <a:cs typeface="Arial"/>
              </a:rPr>
              <a:t>black</a:t>
            </a:r>
            <a:r>
              <a:rPr sz="2750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65" dirty="0">
                <a:solidFill>
                  <a:srgbClr val="FFFFFF"/>
                </a:solidFill>
                <a:latin typeface="Arial"/>
                <a:cs typeface="Arial"/>
              </a:rPr>
              <a:t>(meaning</a:t>
            </a:r>
            <a:r>
              <a:rPr sz="2750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dirty="0">
                <a:solidFill>
                  <a:srgbClr val="FFFFFF"/>
                </a:solidFill>
                <a:latin typeface="Arial"/>
                <a:cs typeface="Arial"/>
              </a:rPr>
              <a:t>it's</a:t>
            </a:r>
            <a:r>
              <a:rPr sz="2750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45" dirty="0">
                <a:solidFill>
                  <a:srgbClr val="FFFFFF"/>
                </a:solidFill>
                <a:latin typeface="Arial"/>
                <a:cs typeface="Arial"/>
              </a:rPr>
              <a:t>off </a:t>
            </a:r>
            <a:r>
              <a:rPr sz="2750" spc="210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75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14" dirty="0">
                <a:solidFill>
                  <a:srgbClr val="FFFFFF"/>
                </a:solidFill>
                <a:latin typeface="Arial"/>
                <a:cs typeface="Arial"/>
              </a:rPr>
              <a:t>line</a:t>
            </a:r>
            <a:r>
              <a:rPr sz="27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35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sz="27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10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7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85" dirty="0">
                <a:solidFill>
                  <a:srgbClr val="FFFFFF"/>
                </a:solidFill>
                <a:latin typeface="Arial"/>
                <a:cs typeface="Arial"/>
              </a:rPr>
              <a:t>left),</a:t>
            </a:r>
            <a:r>
              <a:rPr sz="27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10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7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229" dirty="0">
                <a:solidFill>
                  <a:srgbClr val="FFFFFF"/>
                </a:solidFill>
                <a:latin typeface="Arial"/>
                <a:cs typeface="Arial"/>
              </a:rPr>
              <a:t>robot</a:t>
            </a:r>
            <a:r>
              <a:rPr sz="27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80" dirty="0">
                <a:solidFill>
                  <a:srgbClr val="FFFFFF"/>
                </a:solidFill>
                <a:latin typeface="Arial"/>
                <a:cs typeface="Arial"/>
              </a:rPr>
              <a:t>should</a:t>
            </a:r>
            <a:r>
              <a:rPr sz="27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185" dirty="0">
                <a:solidFill>
                  <a:srgbClr val="FFFFFF"/>
                </a:solidFill>
                <a:latin typeface="Arial"/>
                <a:cs typeface="Arial"/>
              </a:rPr>
              <a:t>turn</a:t>
            </a:r>
            <a:r>
              <a:rPr sz="27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spc="50" dirty="0">
                <a:solidFill>
                  <a:srgbClr val="FFFFFF"/>
                </a:solidFill>
                <a:latin typeface="Arial"/>
                <a:cs typeface="Arial"/>
              </a:rPr>
              <a:t>left.</a:t>
            </a:r>
            <a:endParaRPr sz="2750">
              <a:latin typeface="Arial"/>
              <a:cs typeface="Arial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902208" y="0"/>
            <a:ext cx="4904740" cy="7604759"/>
            <a:chOff x="902208" y="0"/>
            <a:chExt cx="4904740" cy="7604759"/>
          </a:xfrm>
        </p:grpSpPr>
        <p:pic>
          <p:nvPicPr>
            <p:cNvPr id="15" name="object 15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3859084" y="1813694"/>
              <a:ext cx="316393" cy="1175649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2646291" y="3005945"/>
              <a:ext cx="1201420" cy="337185"/>
            </a:xfrm>
            <a:custGeom>
              <a:avLst/>
              <a:gdLst/>
              <a:ahLst/>
              <a:cxnLst/>
              <a:rect l="l" t="t" r="r" b="b"/>
              <a:pathLst>
                <a:path w="1201420" h="337185">
                  <a:moveTo>
                    <a:pt x="587803" y="336852"/>
                  </a:moveTo>
                  <a:lnTo>
                    <a:pt x="537432" y="335527"/>
                  </a:lnTo>
                  <a:lnTo>
                    <a:pt x="487750" y="331597"/>
                  </a:lnTo>
                  <a:lnTo>
                    <a:pt x="438825" y="325128"/>
                  </a:lnTo>
                  <a:lnTo>
                    <a:pt x="390724" y="316188"/>
                  </a:lnTo>
                  <a:lnTo>
                    <a:pt x="343513" y="304842"/>
                  </a:lnTo>
                  <a:lnTo>
                    <a:pt x="297259" y="291156"/>
                  </a:lnTo>
                  <a:lnTo>
                    <a:pt x="252029" y="275199"/>
                  </a:lnTo>
                  <a:lnTo>
                    <a:pt x="207888" y="257035"/>
                  </a:lnTo>
                  <a:lnTo>
                    <a:pt x="164904" y="236731"/>
                  </a:lnTo>
                  <a:lnTo>
                    <a:pt x="123144" y="214355"/>
                  </a:lnTo>
                  <a:lnTo>
                    <a:pt x="82673" y="189972"/>
                  </a:lnTo>
                  <a:lnTo>
                    <a:pt x="43559" y="163649"/>
                  </a:lnTo>
                  <a:lnTo>
                    <a:pt x="5869" y="135453"/>
                  </a:lnTo>
                  <a:lnTo>
                    <a:pt x="0" y="123212"/>
                  </a:lnTo>
                  <a:lnTo>
                    <a:pt x="102334" y="20919"/>
                  </a:lnTo>
                  <a:lnTo>
                    <a:pt x="108748" y="20458"/>
                  </a:lnTo>
                  <a:lnTo>
                    <a:pt x="113318" y="23938"/>
                  </a:lnTo>
                  <a:lnTo>
                    <a:pt x="153863" y="52635"/>
                  </a:lnTo>
                  <a:lnTo>
                    <a:pt x="196242" y="78785"/>
                  </a:lnTo>
                  <a:lnTo>
                    <a:pt x="240341" y="102277"/>
                  </a:lnTo>
                  <a:lnTo>
                    <a:pt x="286050" y="123000"/>
                  </a:lnTo>
                  <a:lnTo>
                    <a:pt x="333257" y="140840"/>
                  </a:lnTo>
                  <a:lnTo>
                    <a:pt x="381849" y="155687"/>
                  </a:lnTo>
                  <a:lnTo>
                    <a:pt x="431716" y="167430"/>
                  </a:lnTo>
                  <a:lnTo>
                    <a:pt x="482745" y="175955"/>
                  </a:lnTo>
                  <a:lnTo>
                    <a:pt x="534826" y="181153"/>
                  </a:lnTo>
                  <a:lnTo>
                    <a:pt x="587845" y="182910"/>
                  </a:lnTo>
                  <a:lnTo>
                    <a:pt x="639233" y="181260"/>
                  </a:lnTo>
                  <a:lnTo>
                    <a:pt x="689739" y="176377"/>
                  </a:lnTo>
                  <a:lnTo>
                    <a:pt x="739264" y="168363"/>
                  </a:lnTo>
                  <a:lnTo>
                    <a:pt x="787705" y="157319"/>
                  </a:lnTo>
                  <a:lnTo>
                    <a:pt x="834961" y="143348"/>
                  </a:lnTo>
                  <a:lnTo>
                    <a:pt x="880931" y="126550"/>
                  </a:lnTo>
                  <a:lnTo>
                    <a:pt x="925514" y="107028"/>
                  </a:lnTo>
                  <a:lnTo>
                    <a:pt x="968608" y="84884"/>
                  </a:lnTo>
                  <a:lnTo>
                    <a:pt x="1010112" y="60218"/>
                  </a:lnTo>
                  <a:lnTo>
                    <a:pt x="1049925" y="33133"/>
                  </a:lnTo>
                  <a:lnTo>
                    <a:pt x="1087946" y="3731"/>
                  </a:lnTo>
                  <a:lnTo>
                    <a:pt x="1092516" y="0"/>
                  </a:lnTo>
                  <a:lnTo>
                    <a:pt x="1099181" y="335"/>
                  </a:lnTo>
                  <a:lnTo>
                    <a:pt x="1103332" y="4485"/>
                  </a:lnTo>
                  <a:lnTo>
                    <a:pt x="1201013" y="102250"/>
                  </a:lnTo>
                  <a:lnTo>
                    <a:pt x="1156875" y="145407"/>
                  </a:lnTo>
                  <a:lnTo>
                    <a:pt x="1116558" y="174412"/>
                  </a:lnTo>
                  <a:lnTo>
                    <a:pt x="1074690" y="201305"/>
                  </a:lnTo>
                  <a:lnTo>
                    <a:pt x="1031348" y="226006"/>
                  </a:lnTo>
                  <a:lnTo>
                    <a:pt x="986610" y="248438"/>
                  </a:lnTo>
                  <a:lnTo>
                    <a:pt x="940555" y="268523"/>
                  </a:lnTo>
                  <a:lnTo>
                    <a:pt x="893259" y="286184"/>
                  </a:lnTo>
                  <a:lnTo>
                    <a:pt x="844801" y="301341"/>
                  </a:lnTo>
                  <a:lnTo>
                    <a:pt x="795259" y="313917"/>
                  </a:lnTo>
                  <a:lnTo>
                    <a:pt x="744710" y="323834"/>
                  </a:lnTo>
                  <a:lnTo>
                    <a:pt x="693233" y="331014"/>
                  </a:lnTo>
                  <a:lnTo>
                    <a:pt x="640904" y="335379"/>
                  </a:lnTo>
                  <a:lnTo>
                    <a:pt x="587803" y="336852"/>
                  </a:lnTo>
                  <a:close/>
                </a:path>
              </a:pathLst>
            </a:custGeom>
            <a:solidFill>
              <a:srgbClr val="40B8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7" name="object 17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2292879" y="1788289"/>
              <a:ext cx="336894" cy="1226418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902208" y="0"/>
              <a:ext cx="4904232" cy="4913375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3859084" y="4754914"/>
              <a:ext cx="316393" cy="1175649"/>
            </a:xfrm>
            <a:prstGeom prst="rect">
              <a:avLst/>
            </a:prstGeom>
          </p:spPr>
        </p:pic>
        <p:sp>
          <p:nvSpPr>
            <p:cNvPr id="20" name="object 20"/>
            <p:cNvSpPr/>
            <p:nvPr/>
          </p:nvSpPr>
          <p:spPr>
            <a:xfrm>
              <a:off x="2646291" y="5947165"/>
              <a:ext cx="1201420" cy="337185"/>
            </a:xfrm>
            <a:custGeom>
              <a:avLst/>
              <a:gdLst/>
              <a:ahLst/>
              <a:cxnLst/>
              <a:rect l="l" t="t" r="r" b="b"/>
              <a:pathLst>
                <a:path w="1201420" h="337185">
                  <a:moveTo>
                    <a:pt x="587803" y="336852"/>
                  </a:moveTo>
                  <a:lnTo>
                    <a:pt x="537432" y="335527"/>
                  </a:lnTo>
                  <a:lnTo>
                    <a:pt x="487750" y="331597"/>
                  </a:lnTo>
                  <a:lnTo>
                    <a:pt x="438825" y="325128"/>
                  </a:lnTo>
                  <a:lnTo>
                    <a:pt x="390724" y="316188"/>
                  </a:lnTo>
                  <a:lnTo>
                    <a:pt x="343513" y="304842"/>
                  </a:lnTo>
                  <a:lnTo>
                    <a:pt x="297259" y="291156"/>
                  </a:lnTo>
                  <a:lnTo>
                    <a:pt x="252029" y="275199"/>
                  </a:lnTo>
                  <a:lnTo>
                    <a:pt x="207888" y="257035"/>
                  </a:lnTo>
                  <a:lnTo>
                    <a:pt x="164904" y="236731"/>
                  </a:lnTo>
                  <a:lnTo>
                    <a:pt x="123144" y="214355"/>
                  </a:lnTo>
                  <a:lnTo>
                    <a:pt x="82673" y="189972"/>
                  </a:lnTo>
                  <a:lnTo>
                    <a:pt x="43559" y="163649"/>
                  </a:lnTo>
                  <a:lnTo>
                    <a:pt x="5869" y="135453"/>
                  </a:lnTo>
                  <a:lnTo>
                    <a:pt x="0" y="123212"/>
                  </a:lnTo>
                  <a:lnTo>
                    <a:pt x="102334" y="20919"/>
                  </a:lnTo>
                  <a:lnTo>
                    <a:pt x="108748" y="20458"/>
                  </a:lnTo>
                  <a:lnTo>
                    <a:pt x="113318" y="23938"/>
                  </a:lnTo>
                  <a:lnTo>
                    <a:pt x="153863" y="52635"/>
                  </a:lnTo>
                  <a:lnTo>
                    <a:pt x="196242" y="78785"/>
                  </a:lnTo>
                  <a:lnTo>
                    <a:pt x="240341" y="102277"/>
                  </a:lnTo>
                  <a:lnTo>
                    <a:pt x="286050" y="123000"/>
                  </a:lnTo>
                  <a:lnTo>
                    <a:pt x="333257" y="140840"/>
                  </a:lnTo>
                  <a:lnTo>
                    <a:pt x="381849" y="155687"/>
                  </a:lnTo>
                  <a:lnTo>
                    <a:pt x="431716" y="167430"/>
                  </a:lnTo>
                  <a:lnTo>
                    <a:pt x="482745" y="175955"/>
                  </a:lnTo>
                  <a:lnTo>
                    <a:pt x="534826" y="181153"/>
                  </a:lnTo>
                  <a:lnTo>
                    <a:pt x="587845" y="182910"/>
                  </a:lnTo>
                  <a:lnTo>
                    <a:pt x="639233" y="181260"/>
                  </a:lnTo>
                  <a:lnTo>
                    <a:pt x="689739" y="176377"/>
                  </a:lnTo>
                  <a:lnTo>
                    <a:pt x="739264" y="168363"/>
                  </a:lnTo>
                  <a:lnTo>
                    <a:pt x="787705" y="157319"/>
                  </a:lnTo>
                  <a:lnTo>
                    <a:pt x="834961" y="143348"/>
                  </a:lnTo>
                  <a:lnTo>
                    <a:pt x="880931" y="126550"/>
                  </a:lnTo>
                  <a:lnTo>
                    <a:pt x="925514" y="107028"/>
                  </a:lnTo>
                  <a:lnTo>
                    <a:pt x="968608" y="84884"/>
                  </a:lnTo>
                  <a:lnTo>
                    <a:pt x="1010112" y="60218"/>
                  </a:lnTo>
                  <a:lnTo>
                    <a:pt x="1049925" y="33133"/>
                  </a:lnTo>
                  <a:lnTo>
                    <a:pt x="1087946" y="3731"/>
                  </a:lnTo>
                  <a:lnTo>
                    <a:pt x="1092516" y="0"/>
                  </a:lnTo>
                  <a:lnTo>
                    <a:pt x="1099181" y="335"/>
                  </a:lnTo>
                  <a:lnTo>
                    <a:pt x="1103332" y="4485"/>
                  </a:lnTo>
                  <a:lnTo>
                    <a:pt x="1201013" y="102250"/>
                  </a:lnTo>
                  <a:lnTo>
                    <a:pt x="1156875" y="145407"/>
                  </a:lnTo>
                  <a:lnTo>
                    <a:pt x="1116558" y="174412"/>
                  </a:lnTo>
                  <a:lnTo>
                    <a:pt x="1074690" y="201305"/>
                  </a:lnTo>
                  <a:lnTo>
                    <a:pt x="1031348" y="226006"/>
                  </a:lnTo>
                  <a:lnTo>
                    <a:pt x="986610" y="248438"/>
                  </a:lnTo>
                  <a:lnTo>
                    <a:pt x="940555" y="268523"/>
                  </a:lnTo>
                  <a:lnTo>
                    <a:pt x="893259" y="286184"/>
                  </a:lnTo>
                  <a:lnTo>
                    <a:pt x="844801" y="301341"/>
                  </a:lnTo>
                  <a:lnTo>
                    <a:pt x="795259" y="313917"/>
                  </a:lnTo>
                  <a:lnTo>
                    <a:pt x="744710" y="323834"/>
                  </a:lnTo>
                  <a:lnTo>
                    <a:pt x="693233" y="331014"/>
                  </a:lnTo>
                  <a:lnTo>
                    <a:pt x="640904" y="335379"/>
                  </a:lnTo>
                  <a:lnTo>
                    <a:pt x="587803" y="336852"/>
                  </a:lnTo>
                  <a:close/>
                </a:path>
              </a:pathLst>
            </a:custGeom>
            <a:solidFill>
              <a:srgbClr val="40B8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1" name="object 21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2292879" y="4729508"/>
              <a:ext cx="336894" cy="1226418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902208" y="2682239"/>
              <a:ext cx="4904232" cy="4922520"/>
            </a:xfrm>
            <a:prstGeom prst="rect">
              <a:avLst/>
            </a:prstGeom>
          </p:spPr>
        </p:pic>
      </p:grpSp>
      <p:grpSp>
        <p:nvGrpSpPr>
          <p:cNvPr id="23" name="object 23"/>
          <p:cNvGrpSpPr/>
          <p:nvPr/>
        </p:nvGrpSpPr>
        <p:grpSpPr>
          <a:xfrm>
            <a:off x="4766614" y="0"/>
            <a:ext cx="13521690" cy="8164195"/>
            <a:chOff x="4766614" y="0"/>
            <a:chExt cx="13521690" cy="8164195"/>
          </a:xfrm>
        </p:grpSpPr>
        <p:pic>
          <p:nvPicPr>
            <p:cNvPr id="24" name="object 24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4766614" y="8039937"/>
              <a:ext cx="123825" cy="123825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13941734" y="0"/>
              <a:ext cx="4346264" cy="26936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030E53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0067925" cy="9916160"/>
            <a:chOff x="0" y="0"/>
            <a:chExt cx="10067925" cy="991616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94185" y="406590"/>
              <a:ext cx="7937967" cy="950915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0067544" cy="29199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252840" y="2084213"/>
              <a:ext cx="119774" cy="11977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252840" y="3566418"/>
              <a:ext cx="119774" cy="119774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252840" y="5048624"/>
              <a:ext cx="119774" cy="119774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252840" y="6530830"/>
              <a:ext cx="119774" cy="11977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736314" y="7526453"/>
              <a:ext cx="104802" cy="104802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252840" y="8013036"/>
              <a:ext cx="119774" cy="119774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2038255" y="1811274"/>
            <a:ext cx="14719935" cy="694245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36575" marR="624205">
              <a:lnSpc>
                <a:spcPct val="135100"/>
              </a:lnSpc>
              <a:spcBef>
                <a:spcPts val="90"/>
              </a:spcBef>
            </a:pPr>
            <a:r>
              <a:rPr sz="2400" spc="55" dirty="0">
                <a:solidFill>
                  <a:srgbClr val="FFFFFF"/>
                </a:solidFill>
                <a:latin typeface="Arial"/>
                <a:cs typeface="Arial"/>
              </a:rPr>
              <a:t>Chassis: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95" dirty="0">
                <a:solidFill>
                  <a:srgbClr val="FFFFFF"/>
                </a:solidFill>
                <a:latin typeface="Arial"/>
                <a:cs typeface="Arial"/>
              </a:rPr>
              <a:t>4-</a:t>
            </a:r>
            <a:r>
              <a:rPr sz="2400" spc="145" dirty="0">
                <a:solidFill>
                  <a:srgbClr val="FFFFFF"/>
                </a:solidFill>
                <a:latin typeface="Arial"/>
                <a:cs typeface="Arial"/>
              </a:rPr>
              <a:t>wheel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25" dirty="0">
                <a:solidFill>
                  <a:srgbClr val="FFFFFF"/>
                </a:solidFill>
                <a:latin typeface="Arial"/>
                <a:cs typeface="Arial"/>
              </a:rPr>
              <a:t>drive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10" dirty="0">
                <a:solidFill>
                  <a:srgbClr val="FFFFFF"/>
                </a:solidFill>
                <a:latin typeface="Arial"/>
                <a:cs typeface="Arial"/>
              </a:rPr>
              <a:t>(4WD)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10" dirty="0">
                <a:solidFill>
                  <a:srgbClr val="FFFFFF"/>
                </a:solidFill>
                <a:latin typeface="Arial"/>
                <a:cs typeface="Arial"/>
              </a:rPr>
              <a:t>car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Arial"/>
                <a:cs typeface="Arial"/>
              </a:rPr>
              <a:t>chassis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50" dirty="0">
                <a:solidFill>
                  <a:srgbClr val="FFFFFF"/>
                </a:solidFill>
                <a:latin typeface="Arial"/>
                <a:cs typeface="Arial"/>
              </a:rPr>
              <a:t>with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55" dirty="0">
                <a:solidFill>
                  <a:srgbClr val="FFFFFF"/>
                </a:solidFill>
                <a:latin typeface="Arial"/>
                <a:cs typeface="Arial"/>
              </a:rPr>
              <a:t>dimensions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65" dirty="0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sz="2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25" dirty="0">
                <a:solidFill>
                  <a:srgbClr val="FFFFFF"/>
                </a:solidFill>
                <a:latin typeface="Arial"/>
                <a:cs typeface="Arial"/>
              </a:rPr>
              <a:t>25.3cm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80" dirty="0">
                <a:solidFill>
                  <a:srgbClr val="FFFFFF"/>
                </a:solidFill>
                <a:latin typeface="Arial"/>
                <a:cs typeface="Arial"/>
              </a:rPr>
              <a:t>(length)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54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40" dirty="0">
                <a:solidFill>
                  <a:srgbClr val="FFFFFF"/>
                </a:solidFill>
                <a:latin typeface="Arial"/>
                <a:cs typeface="Arial"/>
              </a:rPr>
              <a:t>15cm </a:t>
            </a:r>
            <a:r>
              <a:rPr sz="2400" spc="185" dirty="0">
                <a:solidFill>
                  <a:srgbClr val="FFFFFF"/>
                </a:solidFill>
                <a:latin typeface="Arial"/>
                <a:cs typeface="Arial"/>
              </a:rPr>
              <a:t>(width)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80" dirty="0">
                <a:solidFill>
                  <a:srgbClr val="FFFFFF"/>
                </a:solidFill>
                <a:latin typeface="Arial"/>
                <a:cs typeface="Arial"/>
              </a:rPr>
              <a:t>was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65" dirty="0">
                <a:solidFill>
                  <a:srgbClr val="FFFFFF"/>
                </a:solidFill>
                <a:latin typeface="Arial"/>
                <a:cs typeface="Arial"/>
              </a:rPr>
              <a:t>used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60" dirty="0">
                <a:solidFill>
                  <a:srgbClr val="FFFFFF"/>
                </a:solidFill>
                <a:latin typeface="Arial"/>
                <a:cs typeface="Arial"/>
              </a:rPr>
              <a:t>as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75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05" dirty="0">
                <a:solidFill>
                  <a:srgbClr val="FFFFFF"/>
                </a:solidFill>
                <a:latin typeface="Arial"/>
                <a:cs typeface="Arial"/>
              </a:rPr>
              <a:t>base.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Arial"/>
                <a:cs typeface="Arial"/>
              </a:rPr>
              <a:t>chassis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45" dirty="0">
                <a:solidFill>
                  <a:srgbClr val="FFFFFF"/>
                </a:solidFill>
                <a:latin typeface="Arial"/>
                <a:cs typeface="Arial"/>
              </a:rPr>
              <a:t>provides</a:t>
            </a:r>
            <a:r>
              <a:rPr sz="2400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90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60" dirty="0">
                <a:solidFill>
                  <a:srgbClr val="FFFFFF"/>
                </a:solidFill>
                <a:latin typeface="Arial"/>
                <a:cs typeface="Arial"/>
              </a:rPr>
              <a:t>stable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04" dirty="0">
                <a:solidFill>
                  <a:srgbClr val="FFFFFF"/>
                </a:solidFill>
                <a:latin typeface="Arial"/>
                <a:cs typeface="Arial"/>
              </a:rPr>
              <a:t>platform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30" dirty="0">
                <a:solidFill>
                  <a:srgbClr val="FFFFFF"/>
                </a:solidFill>
                <a:latin typeface="Arial"/>
                <a:cs typeface="Arial"/>
              </a:rPr>
              <a:t>for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15" dirty="0">
                <a:solidFill>
                  <a:srgbClr val="FFFFFF"/>
                </a:solidFill>
                <a:latin typeface="Arial"/>
                <a:cs typeface="Arial"/>
              </a:rPr>
              <a:t>mounting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80" dirty="0">
                <a:solidFill>
                  <a:srgbClr val="FFFFFF"/>
                </a:solidFill>
                <a:latin typeface="Arial"/>
                <a:cs typeface="Arial"/>
              </a:rPr>
              <a:t>all </a:t>
            </a:r>
            <a:r>
              <a:rPr sz="2400" spc="165" dirty="0">
                <a:solidFill>
                  <a:srgbClr val="FFFFFF"/>
                </a:solidFill>
                <a:latin typeface="Arial"/>
                <a:cs typeface="Arial"/>
              </a:rPr>
              <a:t>components.</a:t>
            </a:r>
            <a:endParaRPr sz="2400">
              <a:latin typeface="Arial"/>
              <a:cs typeface="Arial"/>
            </a:endParaRPr>
          </a:p>
          <a:p>
            <a:pPr marL="536575" marR="116205">
              <a:lnSpc>
                <a:spcPct val="135100"/>
              </a:lnSpc>
            </a:pPr>
            <a:r>
              <a:rPr sz="2400" spc="75" dirty="0">
                <a:solidFill>
                  <a:srgbClr val="FFFFFF"/>
                </a:solidFill>
                <a:latin typeface="Arial"/>
                <a:cs typeface="Arial"/>
              </a:rPr>
              <a:t>Motors:</a:t>
            </a:r>
            <a:r>
              <a:rPr sz="2400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FFFFF"/>
                </a:solidFill>
                <a:latin typeface="Arial"/>
                <a:cs typeface="Arial"/>
              </a:rPr>
              <a:t>Four</a:t>
            </a:r>
            <a:r>
              <a:rPr sz="2400" spc="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FFFFF"/>
                </a:solidFill>
                <a:latin typeface="Arial"/>
                <a:cs typeface="Arial"/>
              </a:rPr>
              <a:t>DC</a:t>
            </a:r>
            <a:r>
              <a:rPr sz="2400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95" dirty="0">
                <a:solidFill>
                  <a:srgbClr val="FFFFFF"/>
                </a:solidFill>
                <a:latin typeface="Arial"/>
                <a:cs typeface="Arial"/>
              </a:rPr>
              <a:t>motors</a:t>
            </a:r>
            <a:r>
              <a:rPr sz="2400" spc="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50" dirty="0">
                <a:solidFill>
                  <a:srgbClr val="FFFFFF"/>
                </a:solidFill>
                <a:latin typeface="Arial"/>
                <a:cs typeface="Arial"/>
              </a:rPr>
              <a:t>were</a:t>
            </a:r>
            <a:r>
              <a:rPr sz="2400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10" dirty="0">
                <a:solidFill>
                  <a:srgbClr val="FFFFFF"/>
                </a:solidFill>
                <a:latin typeface="Arial"/>
                <a:cs typeface="Arial"/>
              </a:rPr>
              <a:t>employed</a:t>
            </a:r>
            <a:r>
              <a:rPr sz="2400" spc="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30" dirty="0">
                <a:solidFill>
                  <a:srgbClr val="FFFFFF"/>
                </a:solidFill>
                <a:latin typeface="Arial"/>
                <a:cs typeface="Arial"/>
              </a:rPr>
              <a:t>for</a:t>
            </a:r>
            <a:r>
              <a:rPr sz="2400" spc="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10" dirty="0">
                <a:solidFill>
                  <a:srgbClr val="FFFFFF"/>
                </a:solidFill>
                <a:latin typeface="Arial"/>
                <a:cs typeface="Arial"/>
              </a:rPr>
              <a:t>propulsion.</a:t>
            </a:r>
            <a:r>
              <a:rPr sz="2400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FFFFF"/>
                </a:solidFill>
                <a:latin typeface="Arial"/>
                <a:cs typeface="Arial"/>
              </a:rPr>
              <a:t>Motor1</a:t>
            </a:r>
            <a:r>
              <a:rPr sz="2400" spc="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54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400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25" dirty="0">
                <a:solidFill>
                  <a:srgbClr val="FFFFFF"/>
                </a:solidFill>
                <a:latin typeface="Arial"/>
                <a:cs typeface="Arial"/>
              </a:rPr>
              <a:t>Motor2</a:t>
            </a:r>
            <a:r>
              <a:rPr sz="2400" spc="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70" dirty="0">
                <a:solidFill>
                  <a:srgbClr val="FFFFFF"/>
                </a:solidFill>
                <a:latin typeface="Arial"/>
                <a:cs typeface="Arial"/>
              </a:rPr>
              <a:t>are</a:t>
            </a:r>
            <a:r>
              <a:rPr sz="2400" spc="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85" dirty="0">
                <a:solidFill>
                  <a:srgbClr val="FFFFFF"/>
                </a:solidFill>
                <a:latin typeface="Arial"/>
                <a:cs typeface="Arial"/>
              </a:rPr>
              <a:t>designated</a:t>
            </a:r>
            <a:r>
              <a:rPr sz="2400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05" dirty="0">
                <a:solidFill>
                  <a:srgbClr val="FFFFFF"/>
                </a:solidFill>
                <a:latin typeface="Arial"/>
                <a:cs typeface="Arial"/>
              </a:rPr>
              <a:t>for </a:t>
            </a:r>
            <a:r>
              <a:rPr sz="2400" spc="180" dirty="0">
                <a:solidFill>
                  <a:srgbClr val="FFFFFF"/>
                </a:solidFill>
                <a:latin typeface="Arial"/>
                <a:cs typeface="Arial"/>
              </a:rPr>
              <a:t>forward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90" dirty="0">
                <a:solidFill>
                  <a:srgbClr val="FFFFFF"/>
                </a:solidFill>
                <a:latin typeface="Arial"/>
                <a:cs typeface="Arial"/>
              </a:rPr>
              <a:t>movement,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14" dirty="0">
                <a:solidFill>
                  <a:srgbClr val="FFFFFF"/>
                </a:solidFill>
                <a:latin typeface="Arial"/>
                <a:cs typeface="Arial"/>
              </a:rPr>
              <a:t>while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30" dirty="0">
                <a:solidFill>
                  <a:srgbClr val="FFFFFF"/>
                </a:solidFill>
                <a:latin typeface="Arial"/>
                <a:cs typeface="Arial"/>
              </a:rPr>
              <a:t>Motor3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54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40" dirty="0">
                <a:solidFill>
                  <a:srgbClr val="FFFFFF"/>
                </a:solidFill>
                <a:latin typeface="Arial"/>
                <a:cs typeface="Arial"/>
              </a:rPr>
              <a:t>Motor4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55" dirty="0">
                <a:solidFill>
                  <a:srgbClr val="FFFFFF"/>
                </a:solidFill>
                <a:latin typeface="Arial"/>
                <a:cs typeface="Arial"/>
              </a:rPr>
              <a:t>facilitate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10" dirty="0">
                <a:solidFill>
                  <a:srgbClr val="FFFFFF"/>
                </a:solidFill>
                <a:latin typeface="Arial"/>
                <a:cs typeface="Arial"/>
              </a:rPr>
              <a:t>backward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90" dirty="0">
                <a:solidFill>
                  <a:srgbClr val="FFFFFF"/>
                </a:solidFill>
                <a:latin typeface="Arial"/>
                <a:cs typeface="Arial"/>
              </a:rPr>
              <a:t>movement.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85" dirty="0">
                <a:solidFill>
                  <a:srgbClr val="FFFFFF"/>
                </a:solidFill>
                <a:latin typeface="Arial"/>
                <a:cs typeface="Arial"/>
              </a:rPr>
              <a:t>Each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29" dirty="0">
                <a:solidFill>
                  <a:srgbClr val="FFFFFF"/>
                </a:solidFill>
                <a:latin typeface="Arial"/>
                <a:cs typeface="Arial"/>
              </a:rPr>
              <a:t>motor</a:t>
            </a:r>
            <a:r>
              <a:rPr sz="2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-25" dirty="0">
                <a:solidFill>
                  <a:srgbClr val="FFFFFF"/>
                </a:solidFill>
                <a:latin typeface="Arial"/>
                <a:cs typeface="Arial"/>
              </a:rPr>
              <a:t>is </a:t>
            </a:r>
            <a:r>
              <a:rPr sz="2400" spc="125" dirty="0">
                <a:solidFill>
                  <a:srgbClr val="FFFFFF"/>
                </a:solidFill>
                <a:latin typeface="Arial"/>
                <a:cs typeface="Arial"/>
              </a:rPr>
              <a:t>individually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60" dirty="0">
                <a:solidFill>
                  <a:srgbClr val="FFFFFF"/>
                </a:solidFill>
                <a:latin typeface="Arial"/>
                <a:cs typeface="Arial"/>
              </a:rPr>
              <a:t>controlled</a:t>
            </a:r>
            <a:r>
              <a:rPr sz="2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00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80" dirty="0">
                <a:solidFill>
                  <a:srgbClr val="FFFFFF"/>
                </a:solidFill>
                <a:latin typeface="Arial"/>
                <a:cs typeface="Arial"/>
              </a:rPr>
              <a:t>enable</a:t>
            </a:r>
            <a:r>
              <a:rPr sz="2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40" dirty="0">
                <a:solidFill>
                  <a:srgbClr val="FFFFFF"/>
                </a:solidFill>
                <a:latin typeface="Arial"/>
                <a:cs typeface="Arial"/>
              </a:rPr>
              <a:t>precise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60" dirty="0">
                <a:solidFill>
                  <a:srgbClr val="FFFFFF"/>
                </a:solidFill>
                <a:latin typeface="Arial"/>
                <a:cs typeface="Arial"/>
              </a:rPr>
              <a:t>control</a:t>
            </a:r>
            <a:r>
              <a:rPr sz="2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35" dirty="0">
                <a:solidFill>
                  <a:srgbClr val="FFFFFF"/>
                </a:solidFill>
                <a:latin typeface="Arial"/>
                <a:cs typeface="Arial"/>
              </a:rPr>
              <a:t>over</a:t>
            </a:r>
            <a:r>
              <a:rPr sz="2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75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25" dirty="0">
                <a:solidFill>
                  <a:srgbClr val="FFFFFF"/>
                </a:solidFill>
                <a:latin typeface="Arial"/>
                <a:cs typeface="Arial"/>
              </a:rPr>
              <a:t>robot's</a:t>
            </a:r>
            <a:r>
              <a:rPr sz="2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05" dirty="0">
                <a:solidFill>
                  <a:srgbClr val="FFFFFF"/>
                </a:solidFill>
                <a:latin typeface="Arial"/>
                <a:cs typeface="Arial"/>
              </a:rPr>
              <a:t>direction.</a:t>
            </a:r>
            <a:endParaRPr sz="2400">
              <a:latin typeface="Arial"/>
              <a:cs typeface="Arial"/>
            </a:endParaRPr>
          </a:p>
          <a:p>
            <a:pPr marL="536575" marR="875665">
              <a:lnSpc>
                <a:spcPct val="135100"/>
              </a:lnSpc>
            </a:pPr>
            <a:r>
              <a:rPr sz="2400" dirty="0">
                <a:solidFill>
                  <a:srgbClr val="FFFFFF"/>
                </a:solidFill>
                <a:latin typeface="Arial"/>
                <a:cs typeface="Arial"/>
              </a:rPr>
              <a:t>Sensors:</a:t>
            </a:r>
            <a:r>
              <a:rPr sz="2400" spc="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75" dirty="0">
                <a:solidFill>
                  <a:srgbClr val="FFFFFF"/>
                </a:solidFill>
                <a:latin typeface="Arial"/>
                <a:cs typeface="Arial"/>
              </a:rPr>
              <a:t>Two</a:t>
            </a:r>
            <a:r>
              <a:rPr sz="2400" spc="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-225" dirty="0">
                <a:solidFill>
                  <a:srgbClr val="FFFFFF"/>
                </a:solidFill>
                <a:latin typeface="Arial"/>
                <a:cs typeface="Arial"/>
              </a:rPr>
              <a:t>IR</a:t>
            </a:r>
            <a:r>
              <a:rPr sz="2400" spc="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55" dirty="0">
                <a:solidFill>
                  <a:srgbClr val="FFFFFF"/>
                </a:solidFill>
                <a:latin typeface="Arial"/>
                <a:cs typeface="Arial"/>
              </a:rPr>
              <a:t>sensors,</a:t>
            </a:r>
            <a:r>
              <a:rPr sz="2400" spc="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70" dirty="0">
                <a:solidFill>
                  <a:srgbClr val="FFFFFF"/>
                </a:solidFill>
                <a:latin typeface="Arial"/>
                <a:cs typeface="Arial"/>
              </a:rPr>
              <a:t>labeled</a:t>
            </a:r>
            <a:r>
              <a:rPr sz="2400" spc="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60" dirty="0">
                <a:solidFill>
                  <a:srgbClr val="FFFFFF"/>
                </a:solidFill>
                <a:latin typeface="Arial"/>
                <a:cs typeface="Arial"/>
              </a:rPr>
              <a:t>as</a:t>
            </a:r>
            <a:r>
              <a:rPr sz="2400" spc="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FFFFF"/>
                </a:solidFill>
                <a:latin typeface="Arial"/>
                <a:cs typeface="Arial"/>
              </a:rPr>
              <a:t>'left'</a:t>
            </a:r>
            <a:r>
              <a:rPr sz="2400" spc="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54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400" spc="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FFFFF"/>
                </a:solidFill>
                <a:latin typeface="Arial"/>
                <a:cs typeface="Arial"/>
              </a:rPr>
              <a:t>'right',</a:t>
            </a:r>
            <a:r>
              <a:rPr sz="2400" spc="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70" dirty="0">
                <a:solidFill>
                  <a:srgbClr val="FFFFFF"/>
                </a:solidFill>
                <a:latin typeface="Arial"/>
                <a:cs typeface="Arial"/>
              </a:rPr>
              <a:t>are</a:t>
            </a:r>
            <a:r>
              <a:rPr sz="2400" spc="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15" dirty="0">
                <a:solidFill>
                  <a:srgbClr val="FFFFFF"/>
                </a:solidFill>
                <a:latin typeface="Arial"/>
                <a:cs typeface="Arial"/>
              </a:rPr>
              <a:t>placed</a:t>
            </a:r>
            <a:r>
              <a:rPr sz="2400" spc="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40" dirty="0">
                <a:solidFill>
                  <a:srgbClr val="FFFFFF"/>
                </a:solidFill>
                <a:latin typeface="Arial"/>
                <a:cs typeface="Arial"/>
              </a:rPr>
              <a:t>at</a:t>
            </a:r>
            <a:r>
              <a:rPr sz="2400" spc="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75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400" spc="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55" dirty="0">
                <a:solidFill>
                  <a:srgbClr val="FFFFFF"/>
                </a:solidFill>
                <a:latin typeface="Arial"/>
                <a:cs typeface="Arial"/>
              </a:rPr>
              <a:t>front</a:t>
            </a:r>
            <a:r>
              <a:rPr sz="2400" spc="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65" dirty="0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sz="2400" spc="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75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400" spc="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65" dirty="0">
                <a:solidFill>
                  <a:srgbClr val="FFFFFF"/>
                </a:solidFill>
                <a:latin typeface="Arial"/>
                <a:cs typeface="Arial"/>
              </a:rPr>
              <a:t>chassis. </a:t>
            </a:r>
            <a:r>
              <a:rPr sz="2400" spc="60" dirty="0">
                <a:solidFill>
                  <a:srgbClr val="FFFFFF"/>
                </a:solidFill>
                <a:latin typeface="Arial"/>
                <a:cs typeface="Arial"/>
              </a:rPr>
              <a:t>These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00" dirty="0">
                <a:solidFill>
                  <a:srgbClr val="FFFFFF"/>
                </a:solidFill>
                <a:latin typeface="Arial"/>
                <a:cs typeface="Arial"/>
              </a:rPr>
              <a:t>sensors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75" dirty="0">
                <a:solidFill>
                  <a:srgbClr val="FFFFFF"/>
                </a:solidFill>
                <a:latin typeface="Arial"/>
                <a:cs typeface="Arial"/>
              </a:rPr>
              <a:t>play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90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60" dirty="0">
                <a:solidFill>
                  <a:srgbClr val="FFFFFF"/>
                </a:solidFill>
                <a:latin typeface="Arial"/>
                <a:cs typeface="Arial"/>
              </a:rPr>
              <a:t>pivotal</a:t>
            </a:r>
            <a:r>
              <a:rPr sz="2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10" dirty="0">
                <a:solidFill>
                  <a:srgbClr val="FFFFFF"/>
                </a:solidFill>
                <a:latin typeface="Arial"/>
                <a:cs typeface="Arial"/>
              </a:rPr>
              <a:t>role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95" dirty="0">
                <a:solidFill>
                  <a:srgbClr val="FFFFFF"/>
                </a:solidFill>
                <a:latin typeface="Arial"/>
                <a:cs typeface="Arial"/>
              </a:rPr>
              <a:t>in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90" dirty="0">
                <a:solidFill>
                  <a:srgbClr val="FFFFFF"/>
                </a:solidFill>
                <a:latin typeface="Arial"/>
                <a:cs typeface="Arial"/>
              </a:rPr>
              <a:t>line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40" dirty="0">
                <a:solidFill>
                  <a:srgbClr val="FFFFFF"/>
                </a:solidFill>
                <a:latin typeface="Arial"/>
                <a:cs typeface="Arial"/>
              </a:rPr>
              <a:t>detection,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60" dirty="0">
                <a:solidFill>
                  <a:srgbClr val="FFFFFF"/>
                </a:solidFill>
                <a:latin typeface="Arial"/>
                <a:cs typeface="Arial"/>
              </a:rPr>
              <a:t>providing</a:t>
            </a:r>
            <a:r>
              <a:rPr sz="2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70" dirty="0">
                <a:solidFill>
                  <a:srgbClr val="FFFFFF"/>
                </a:solidFill>
                <a:latin typeface="Arial"/>
                <a:cs typeface="Arial"/>
              </a:rPr>
              <a:t>input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00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85" dirty="0">
                <a:solidFill>
                  <a:srgbClr val="FFFFFF"/>
                </a:solidFill>
                <a:latin typeface="Arial"/>
                <a:cs typeface="Arial"/>
              </a:rPr>
              <a:t>guide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75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14" dirty="0">
                <a:solidFill>
                  <a:srgbClr val="FFFFFF"/>
                </a:solidFill>
                <a:latin typeface="Arial"/>
                <a:cs typeface="Arial"/>
              </a:rPr>
              <a:t>robot's </a:t>
            </a:r>
            <a:r>
              <a:rPr sz="2400" spc="165" dirty="0">
                <a:solidFill>
                  <a:srgbClr val="FFFFFF"/>
                </a:solidFill>
                <a:latin typeface="Arial"/>
                <a:cs typeface="Arial"/>
              </a:rPr>
              <a:t>movements.</a:t>
            </a:r>
            <a:endParaRPr sz="2400">
              <a:latin typeface="Arial"/>
              <a:cs typeface="Arial"/>
            </a:endParaRPr>
          </a:p>
          <a:p>
            <a:pPr marL="536575" marR="288290">
              <a:lnSpc>
                <a:spcPct val="135100"/>
              </a:lnSpc>
            </a:pPr>
            <a:r>
              <a:rPr sz="2400" spc="70" dirty="0">
                <a:solidFill>
                  <a:srgbClr val="FFFFFF"/>
                </a:solidFill>
                <a:latin typeface="Arial"/>
                <a:cs typeface="Arial"/>
              </a:rPr>
              <a:t>Batteries:</a:t>
            </a:r>
            <a:r>
              <a:rPr sz="2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80" dirty="0">
                <a:solidFill>
                  <a:srgbClr val="FFFFFF"/>
                </a:solidFill>
                <a:latin typeface="Arial"/>
                <a:cs typeface="Arial"/>
              </a:rPr>
              <a:t>Power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FFFFF"/>
                </a:solidFill>
                <a:latin typeface="Arial"/>
                <a:cs typeface="Arial"/>
              </a:rPr>
              <a:t>is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55" dirty="0">
                <a:solidFill>
                  <a:srgbClr val="FFFFFF"/>
                </a:solidFill>
                <a:latin typeface="Arial"/>
                <a:cs typeface="Arial"/>
              </a:rPr>
              <a:t>supplied</a:t>
            </a:r>
            <a:r>
              <a:rPr sz="2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00" dirty="0">
                <a:solidFill>
                  <a:srgbClr val="FFFFFF"/>
                </a:solidFill>
                <a:latin typeface="Arial"/>
                <a:cs typeface="Arial"/>
              </a:rPr>
              <a:t>by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90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95" dirty="0">
                <a:solidFill>
                  <a:srgbClr val="FFFFFF"/>
                </a:solidFill>
                <a:latin typeface="Arial"/>
                <a:cs typeface="Arial"/>
              </a:rPr>
              <a:t>4-</a:t>
            </a:r>
            <a:r>
              <a:rPr sz="2400" spc="110" dirty="0">
                <a:solidFill>
                  <a:srgbClr val="FFFFFF"/>
                </a:solidFill>
                <a:latin typeface="Arial"/>
                <a:cs typeface="Arial"/>
              </a:rPr>
              <a:t>cell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FFFFF"/>
                </a:solidFill>
                <a:latin typeface="Arial"/>
                <a:cs typeface="Arial"/>
              </a:rPr>
              <a:t>AA </a:t>
            </a:r>
            <a:r>
              <a:rPr sz="2400" spc="185" dirty="0">
                <a:solidFill>
                  <a:srgbClr val="FFFFFF"/>
                </a:solidFill>
                <a:latin typeface="Arial"/>
                <a:cs typeface="Arial"/>
              </a:rPr>
              <a:t>battery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14" dirty="0">
                <a:solidFill>
                  <a:srgbClr val="FFFFFF"/>
                </a:solidFill>
                <a:latin typeface="Arial"/>
                <a:cs typeface="Arial"/>
              </a:rPr>
              <a:t>pack.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FFFFF"/>
                </a:solidFill>
                <a:latin typeface="Arial"/>
                <a:cs typeface="Arial"/>
              </a:rPr>
              <a:t>This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70" dirty="0">
                <a:solidFill>
                  <a:srgbClr val="FFFFFF"/>
                </a:solidFill>
                <a:latin typeface="Arial"/>
                <a:cs typeface="Arial"/>
              </a:rPr>
              <a:t>configuration</a:t>
            </a:r>
            <a:r>
              <a:rPr sz="2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14" dirty="0">
                <a:solidFill>
                  <a:srgbClr val="FFFFFF"/>
                </a:solidFill>
                <a:latin typeface="Arial"/>
                <a:cs typeface="Arial"/>
              </a:rPr>
              <a:t>ensures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90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65" dirty="0">
                <a:solidFill>
                  <a:srgbClr val="FFFFFF"/>
                </a:solidFill>
                <a:latin typeface="Arial"/>
                <a:cs typeface="Arial"/>
              </a:rPr>
              <a:t>steady </a:t>
            </a:r>
            <a:r>
              <a:rPr sz="2400" spc="254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Arial"/>
                <a:cs typeface="Arial"/>
              </a:rPr>
              <a:t>reliable</a:t>
            </a:r>
            <a:r>
              <a:rPr sz="2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50" dirty="0">
                <a:solidFill>
                  <a:srgbClr val="FFFFFF"/>
                </a:solidFill>
                <a:latin typeface="Arial"/>
                <a:cs typeface="Arial"/>
              </a:rPr>
              <a:t>source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65" dirty="0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sz="2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60" dirty="0">
                <a:solidFill>
                  <a:srgbClr val="FFFFFF"/>
                </a:solidFill>
                <a:latin typeface="Arial"/>
                <a:cs typeface="Arial"/>
              </a:rPr>
              <a:t>energy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30" dirty="0">
                <a:solidFill>
                  <a:srgbClr val="FFFFFF"/>
                </a:solidFill>
                <a:latin typeface="Arial"/>
                <a:cs typeface="Arial"/>
              </a:rPr>
              <a:t>for</a:t>
            </a:r>
            <a:r>
              <a:rPr sz="2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75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95" dirty="0">
                <a:solidFill>
                  <a:srgbClr val="FFFFFF"/>
                </a:solidFill>
                <a:latin typeface="Arial"/>
                <a:cs typeface="Arial"/>
              </a:rPr>
              <a:t>motors</a:t>
            </a:r>
            <a:r>
              <a:rPr sz="2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54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25" dirty="0">
                <a:solidFill>
                  <a:srgbClr val="FFFFFF"/>
                </a:solidFill>
                <a:latin typeface="Arial"/>
                <a:cs typeface="Arial"/>
              </a:rPr>
              <a:t>microcontroller.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10"/>
              </a:spcBef>
            </a:pPr>
            <a:r>
              <a:rPr sz="2400" spc="105" dirty="0">
                <a:solidFill>
                  <a:srgbClr val="FFFFFF"/>
                </a:solidFill>
                <a:latin typeface="Arial"/>
                <a:cs typeface="Arial"/>
              </a:rPr>
              <a:t>Wheel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40" dirty="0">
                <a:solidFill>
                  <a:srgbClr val="FFFFFF"/>
                </a:solidFill>
                <a:latin typeface="Arial"/>
                <a:cs typeface="Arial"/>
              </a:rPr>
              <a:t>Arrangement:</a:t>
            </a:r>
            <a:endParaRPr sz="2400">
              <a:latin typeface="Arial"/>
              <a:cs typeface="Arial"/>
            </a:endParaRPr>
          </a:p>
          <a:p>
            <a:pPr marL="536575" marR="5080">
              <a:lnSpc>
                <a:spcPct val="135100"/>
              </a:lnSpc>
            </a:pPr>
            <a:r>
              <a:rPr sz="2400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90" dirty="0">
                <a:solidFill>
                  <a:srgbClr val="FFFFFF"/>
                </a:solidFill>
                <a:latin typeface="Arial"/>
                <a:cs typeface="Arial"/>
              </a:rPr>
              <a:t>robot</a:t>
            </a:r>
            <a:r>
              <a:rPr sz="2400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FFFFF"/>
                </a:solidFill>
                <a:latin typeface="Arial"/>
                <a:cs typeface="Arial"/>
              </a:rPr>
              <a:t>is</a:t>
            </a:r>
            <a:r>
              <a:rPr sz="2400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04" dirty="0">
                <a:solidFill>
                  <a:srgbClr val="FFFFFF"/>
                </a:solidFill>
                <a:latin typeface="Arial"/>
                <a:cs typeface="Arial"/>
              </a:rPr>
              <a:t>equipped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50" dirty="0">
                <a:solidFill>
                  <a:srgbClr val="FFFFFF"/>
                </a:solidFill>
                <a:latin typeface="Arial"/>
                <a:cs typeface="Arial"/>
              </a:rPr>
              <a:t>with</a:t>
            </a:r>
            <a:r>
              <a:rPr sz="2400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45" dirty="0">
                <a:solidFill>
                  <a:srgbClr val="FFFFFF"/>
                </a:solidFill>
                <a:latin typeface="Arial"/>
                <a:cs typeface="Arial"/>
              </a:rPr>
              <a:t>four</a:t>
            </a:r>
            <a:r>
              <a:rPr sz="2400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70" dirty="0">
                <a:solidFill>
                  <a:srgbClr val="FFFFFF"/>
                </a:solidFill>
                <a:latin typeface="Arial"/>
                <a:cs typeface="Arial"/>
              </a:rPr>
              <a:t>wheels,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25" dirty="0">
                <a:solidFill>
                  <a:srgbClr val="FFFFFF"/>
                </a:solidFill>
                <a:latin typeface="Arial"/>
                <a:cs typeface="Arial"/>
              </a:rPr>
              <a:t>each</a:t>
            </a:r>
            <a:r>
              <a:rPr sz="2400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75" dirty="0">
                <a:solidFill>
                  <a:srgbClr val="FFFFFF"/>
                </a:solidFill>
                <a:latin typeface="Arial"/>
                <a:cs typeface="Arial"/>
              </a:rPr>
              <a:t>having</a:t>
            </a:r>
            <a:r>
              <a:rPr sz="2400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90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04" dirty="0">
                <a:solidFill>
                  <a:srgbClr val="FFFFFF"/>
                </a:solidFill>
                <a:latin typeface="Arial"/>
                <a:cs typeface="Arial"/>
              </a:rPr>
              <a:t>diameter</a:t>
            </a:r>
            <a:r>
              <a:rPr sz="2400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65" dirty="0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sz="2400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75" dirty="0">
                <a:solidFill>
                  <a:srgbClr val="FFFFFF"/>
                </a:solidFill>
                <a:latin typeface="Arial"/>
                <a:cs typeface="Arial"/>
              </a:rPr>
              <a:t>6cm.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FFFFF"/>
                </a:solidFill>
                <a:latin typeface="Arial"/>
                <a:cs typeface="Arial"/>
              </a:rPr>
              <a:t>This</a:t>
            </a:r>
            <a:r>
              <a:rPr sz="2400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60" dirty="0">
                <a:solidFill>
                  <a:srgbClr val="FFFFFF"/>
                </a:solidFill>
                <a:latin typeface="Arial"/>
                <a:cs typeface="Arial"/>
              </a:rPr>
              <a:t>configuration </a:t>
            </a:r>
            <a:r>
              <a:rPr sz="2400" spc="145" dirty="0">
                <a:solidFill>
                  <a:srgbClr val="FFFFFF"/>
                </a:solidFill>
                <a:latin typeface="Arial"/>
                <a:cs typeface="Arial"/>
              </a:rPr>
              <a:t>provides</a:t>
            </a:r>
            <a:r>
              <a:rPr sz="2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75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40" dirty="0">
                <a:solidFill>
                  <a:srgbClr val="FFFFFF"/>
                </a:solidFill>
                <a:latin typeface="Arial"/>
                <a:cs typeface="Arial"/>
              </a:rPr>
              <a:t>necessary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75" dirty="0">
                <a:solidFill>
                  <a:srgbClr val="FFFFFF"/>
                </a:solidFill>
                <a:latin typeface="Arial"/>
                <a:cs typeface="Arial"/>
              </a:rPr>
              <a:t>traction</a:t>
            </a:r>
            <a:r>
              <a:rPr sz="2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54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25" dirty="0">
                <a:solidFill>
                  <a:srgbClr val="FFFFFF"/>
                </a:solidFill>
                <a:latin typeface="Arial"/>
                <a:cs typeface="Arial"/>
              </a:rPr>
              <a:t>stability</a:t>
            </a:r>
            <a:r>
              <a:rPr sz="2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30" dirty="0">
                <a:solidFill>
                  <a:srgbClr val="FFFFFF"/>
                </a:solidFill>
                <a:latin typeface="Arial"/>
                <a:cs typeface="Arial"/>
              </a:rPr>
              <a:t>for</a:t>
            </a:r>
            <a:r>
              <a:rPr sz="2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15" dirty="0">
                <a:solidFill>
                  <a:srgbClr val="FFFFFF"/>
                </a:solidFill>
                <a:latin typeface="Arial"/>
                <a:cs typeface="Arial"/>
              </a:rPr>
              <a:t>smooth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245" dirty="0">
                <a:solidFill>
                  <a:srgbClr val="FFFFFF"/>
                </a:solidFill>
                <a:latin typeface="Arial"/>
                <a:cs typeface="Arial"/>
              </a:rPr>
              <a:t>movement</a:t>
            </a:r>
            <a:r>
              <a:rPr sz="2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95" dirty="0">
                <a:solidFill>
                  <a:srgbClr val="FFFFFF"/>
                </a:solidFill>
                <a:latin typeface="Arial"/>
                <a:cs typeface="Arial"/>
              </a:rPr>
              <a:t>along</a:t>
            </a:r>
            <a:r>
              <a:rPr sz="240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75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45" dirty="0">
                <a:solidFill>
                  <a:srgbClr val="FFFFFF"/>
                </a:solidFill>
                <a:latin typeface="Arial"/>
                <a:cs typeface="Arial"/>
              </a:rPr>
              <a:t>specified</a:t>
            </a:r>
            <a:r>
              <a:rPr sz="2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135" dirty="0">
                <a:solidFill>
                  <a:srgbClr val="FFFFFF"/>
                </a:solidFill>
                <a:latin typeface="Arial"/>
                <a:cs typeface="Arial"/>
              </a:rPr>
              <a:t>path.</a:t>
            </a:r>
            <a:endParaRPr sz="2400">
              <a:latin typeface="Arial"/>
              <a:cs typeface="Arial"/>
            </a:endParaRPr>
          </a:p>
        </p:txBody>
      </p:sp>
      <p:pic>
        <p:nvPicPr>
          <p:cNvPr id="13" name="object 13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14548530" y="7642524"/>
            <a:ext cx="3739469" cy="2644475"/>
          </a:xfrm>
          <a:prstGeom prst="rect">
            <a:avLst/>
          </a:prstGeom>
        </p:spPr>
      </p:pic>
      <p:grpSp>
        <p:nvGrpSpPr>
          <p:cNvPr id="14" name="object 14"/>
          <p:cNvGrpSpPr/>
          <p:nvPr/>
        </p:nvGrpSpPr>
        <p:grpSpPr>
          <a:xfrm>
            <a:off x="10571256" y="0"/>
            <a:ext cx="7717155" cy="4674235"/>
            <a:chOff x="10571256" y="0"/>
            <a:chExt cx="7717155" cy="4674235"/>
          </a:xfrm>
        </p:grpSpPr>
        <p:pic>
          <p:nvPicPr>
            <p:cNvPr id="15" name="object 15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0571256" y="0"/>
              <a:ext cx="7716743" cy="4521402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0723656" y="0"/>
              <a:ext cx="7564343" cy="4673802"/>
            </a:xfrm>
            <a:prstGeom prst="rect">
              <a:avLst/>
            </a:prstGeom>
          </p:spPr>
        </p:pic>
      </p:grpSp>
      <p:pic>
        <p:nvPicPr>
          <p:cNvPr id="17" name="object 17"/>
          <p:cNvPicPr/>
          <p:nvPr/>
        </p:nvPicPr>
        <p:blipFill>
          <a:blip r:embed="rId13" cstate="print"/>
          <a:stretch>
            <a:fillRect/>
          </a:stretch>
        </p:blipFill>
        <p:spPr>
          <a:xfrm>
            <a:off x="0" y="7011686"/>
            <a:ext cx="5577244" cy="327531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030E5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8700" y="2082759"/>
            <a:ext cx="4143390" cy="612455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375422" y="1201167"/>
            <a:ext cx="8391540" cy="685798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60888" y="3106409"/>
            <a:ext cx="2334895" cy="244475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0650" spc="-1585" dirty="0">
                <a:solidFill>
                  <a:srgbClr val="40B8F5"/>
                </a:solidFill>
                <a:latin typeface="Liberation Sans Narrow"/>
                <a:cs typeface="Liberation Sans Narrow"/>
              </a:rPr>
              <a:t>04</a:t>
            </a:r>
            <a:endParaRPr sz="10650">
              <a:latin typeface="Liberation Sans Narrow"/>
              <a:cs typeface="Liberation Sans Narrow"/>
            </a:endParaRPr>
          </a:p>
          <a:p>
            <a:pPr marL="671195">
              <a:lnSpc>
                <a:spcPct val="100000"/>
              </a:lnSpc>
              <a:spcBef>
                <a:spcPts val="4010"/>
              </a:spcBef>
            </a:pPr>
            <a:r>
              <a:rPr sz="1850" spc="100" dirty="0">
                <a:solidFill>
                  <a:srgbClr val="FFFFFF"/>
                </a:solidFill>
                <a:latin typeface="Arial"/>
                <a:cs typeface="Arial"/>
              </a:rPr>
              <a:t>3rd</a:t>
            </a:r>
            <a:r>
              <a:rPr sz="18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50" spc="140" dirty="0">
                <a:solidFill>
                  <a:srgbClr val="FFFFFF"/>
                </a:solidFill>
                <a:latin typeface="Arial"/>
                <a:cs typeface="Arial"/>
              </a:rPr>
              <a:t>november</a:t>
            </a:r>
            <a:endParaRPr sz="18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401110" y="5896853"/>
            <a:ext cx="3112770" cy="7683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201930">
              <a:lnSpc>
                <a:spcPct val="131800"/>
              </a:lnSpc>
              <a:spcBef>
                <a:spcPts val="95"/>
              </a:spcBef>
            </a:pPr>
            <a:r>
              <a:rPr sz="1850" spc="-165" dirty="0">
                <a:solidFill>
                  <a:srgbClr val="FFFFFF"/>
                </a:solidFill>
                <a:latin typeface="Arial"/>
                <a:cs typeface="Arial"/>
              </a:rPr>
              <a:t>WE</a:t>
            </a:r>
            <a:r>
              <a:rPr sz="185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50" spc="-210" dirty="0">
                <a:solidFill>
                  <a:srgbClr val="FFFFFF"/>
                </a:solidFill>
                <a:latin typeface="Arial"/>
                <a:cs typeface="Arial"/>
              </a:rPr>
              <a:t>PREPARED</a:t>
            </a:r>
            <a:r>
              <a:rPr sz="185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50" spc="-200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185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50" spc="-20" dirty="0">
                <a:solidFill>
                  <a:srgbClr val="FFFFFF"/>
                </a:solidFill>
                <a:latin typeface="Arial"/>
                <a:cs typeface="Arial"/>
              </a:rPr>
              <a:t>CODE </a:t>
            </a:r>
            <a:r>
              <a:rPr sz="1850" spc="-25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1850" spc="-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50" spc="-40" dirty="0">
                <a:solidFill>
                  <a:srgbClr val="FFFFFF"/>
                </a:solidFill>
                <a:latin typeface="Arial"/>
                <a:cs typeface="Arial"/>
              </a:rPr>
              <a:t>LOGIC</a:t>
            </a:r>
            <a:r>
              <a:rPr sz="1850" spc="-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50" spc="-35" dirty="0">
                <a:solidFill>
                  <a:srgbClr val="FFFFFF"/>
                </a:solidFill>
                <a:latin typeface="Arial"/>
                <a:cs typeface="Arial"/>
              </a:rPr>
              <a:t>ACCORDING</a:t>
            </a:r>
            <a:r>
              <a:rPr sz="1850" spc="-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50" spc="-25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endParaRPr sz="185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319528" y="6729186"/>
            <a:ext cx="1276350" cy="3079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50" spc="-120" dirty="0">
                <a:solidFill>
                  <a:srgbClr val="FFFFFF"/>
                </a:solidFill>
                <a:latin typeface="Arial"/>
                <a:cs typeface="Arial"/>
              </a:rPr>
              <a:t>HARDWARE</a:t>
            </a:r>
            <a:endParaRPr sz="18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132186" y="3240704"/>
            <a:ext cx="2127885" cy="314134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0650" spc="-1585" dirty="0">
                <a:solidFill>
                  <a:srgbClr val="40B8F5"/>
                </a:solidFill>
                <a:latin typeface="Liberation Sans Narrow"/>
                <a:cs typeface="Liberation Sans Narrow"/>
              </a:rPr>
              <a:t>03</a:t>
            </a:r>
            <a:endParaRPr sz="10650">
              <a:latin typeface="Liberation Sans Narrow"/>
              <a:cs typeface="Liberation Sans Narrow"/>
            </a:endParaRPr>
          </a:p>
          <a:p>
            <a:pPr marL="64135" marR="5080" indent="227965">
              <a:lnSpc>
                <a:spcPct val="131800"/>
              </a:lnSpc>
              <a:spcBef>
                <a:spcPts val="5865"/>
              </a:spcBef>
            </a:pPr>
            <a:r>
              <a:rPr sz="1850" spc="-290" dirty="0">
                <a:solidFill>
                  <a:srgbClr val="FFFFFF"/>
                </a:solidFill>
                <a:latin typeface="Arial"/>
                <a:cs typeface="Arial"/>
              </a:rPr>
              <a:t>1ST</a:t>
            </a:r>
            <a:r>
              <a:rPr sz="18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50" spc="140" dirty="0">
                <a:solidFill>
                  <a:srgbClr val="FFFFFF"/>
                </a:solidFill>
                <a:latin typeface="Arial"/>
                <a:cs typeface="Arial"/>
              </a:rPr>
              <a:t>november </a:t>
            </a:r>
            <a:r>
              <a:rPr sz="1850" spc="-70" dirty="0">
                <a:solidFill>
                  <a:srgbClr val="FFFFFF"/>
                </a:solidFill>
                <a:latin typeface="Arial"/>
                <a:cs typeface="Arial"/>
              </a:rPr>
              <a:t>MOUNTING</a:t>
            </a:r>
            <a:r>
              <a:rPr sz="1850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50" spc="-90" dirty="0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sz="1850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50" spc="-165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endParaRPr sz="18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583887" y="6445904"/>
            <a:ext cx="1276350" cy="3079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50" spc="-120" dirty="0">
                <a:solidFill>
                  <a:srgbClr val="FFFFFF"/>
                </a:solidFill>
                <a:latin typeface="Arial"/>
                <a:cs typeface="Arial"/>
              </a:rPr>
              <a:t>HARDWARE</a:t>
            </a:r>
            <a:endParaRPr sz="18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802264" y="3154049"/>
            <a:ext cx="2066289" cy="326644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0650" spc="-1585" dirty="0">
                <a:solidFill>
                  <a:srgbClr val="40B8F5"/>
                </a:solidFill>
                <a:latin typeface="Liberation Sans Narrow"/>
                <a:cs typeface="Liberation Sans Narrow"/>
              </a:rPr>
              <a:t>02</a:t>
            </a:r>
            <a:endParaRPr sz="10650">
              <a:latin typeface="Liberation Sans Narrow"/>
              <a:cs typeface="Liberation Sans Narrow"/>
            </a:endParaRPr>
          </a:p>
          <a:p>
            <a:pPr marL="113030" algn="ctr">
              <a:lnSpc>
                <a:spcPct val="100000"/>
              </a:lnSpc>
              <a:spcBef>
                <a:spcPts val="7555"/>
              </a:spcBef>
            </a:pPr>
            <a:r>
              <a:rPr sz="1850" spc="125" dirty="0">
                <a:solidFill>
                  <a:srgbClr val="FFFFFF"/>
                </a:solidFill>
                <a:latin typeface="Arial"/>
                <a:cs typeface="Arial"/>
              </a:rPr>
              <a:t>2nd</a:t>
            </a:r>
            <a:r>
              <a:rPr sz="1850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50" spc="114" dirty="0">
                <a:solidFill>
                  <a:srgbClr val="FFFFFF"/>
                </a:solidFill>
                <a:latin typeface="Arial"/>
                <a:cs typeface="Arial"/>
              </a:rPr>
              <a:t>October</a:t>
            </a:r>
            <a:endParaRPr sz="1850">
              <a:latin typeface="Arial"/>
              <a:cs typeface="Arial"/>
            </a:endParaRPr>
          </a:p>
          <a:p>
            <a:pPr marL="113030" algn="ctr">
              <a:lnSpc>
                <a:spcPct val="100000"/>
              </a:lnSpc>
              <a:spcBef>
                <a:spcPts val="705"/>
              </a:spcBef>
            </a:pPr>
            <a:r>
              <a:rPr sz="1850" spc="70" dirty="0">
                <a:solidFill>
                  <a:srgbClr val="FFFFFF"/>
                </a:solidFill>
                <a:latin typeface="Trebuchet MS"/>
                <a:cs typeface="Trebuchet MS"/>
              </a:rPr>
              <a:t>PERFORMING</a:t>
            </a:r>
            <a:r>
              <a:rPr sz="18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850" spc="-2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endParaRPr sz="185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461754" y="6484004"/>
            <a:ext cx="2860675" cy="3079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50" spc="60" dirty="0">
                <a:solidFill>
                  <a:srgbClr val="FFFFFF"/>
                </a:solidFill>
                <a:latin typeface="Trebuchet MS"/>
                <a:cs typeface="Trebuchet MS"/>
              </a:rPr>
              <a:t>SIMULATION</a:t>
            </a:r>
            <a:r>
              <a:rPr sz="1850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850" spc="155" dirty="0">
                <a:solidFill>
                  <a:srgbClr val="FFFFFF"/>
                </a:solidFill>
                <a:latin typeface="Trebuchet MS"/>
                <a:cs typeface="Trebuchet MS"/>
              </a:rPr>
              <a:t>ON</a:t>
            </a:r>
            <a:r>
              <a:rPr sz="185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850" spc="40" dirty="0">
                <a:solidFill>
                  <a:srgbClr val="FFFFFF"/>
                </a:solidFill>
                <a:latin typeface="Trebuchet MS"/>
                <a:cs typeface="Trebuchet MS"/>
              </a:rPr>
              <a:t>PROTEUS</a:t>
            </a:r>
            <a:endParaRPr sz="185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35273" y="3201659"/>
            <a:ext cx="1903095" cy="27209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21945">
              <a:lnSpc>
                <a:spcPct val="100000"/>
              </a:lnSpc>
              <a:spcBef>
                <a:spcPts val="135"/>
              </a:spcBef>
            </a:pPr>
            <a:r>
              <a:rPr sz="10650" spc="-1585" dirty="0">
                <a:solidFill>
                  <a:srgbClr val="40B8F5"/>
                </a:solidFill>
                <a:latin typeface="Liberation Sans Narrow"/>
                <a:cs typeface="Liberation Sans Narrow"/>
              </a:rPr>
              <a:t>01</a:t>
            </a:r>
            <a:endParaRPr sz="10650">
              <a:latin typeface="Liberation Sans Narrow"/>
              <a:cs typeface="Liberation Sans Narrow"/>
            </a:endParaRPr>
          </a:p>
          <a:p>
            <a:pPr marL="12700">
              <a:lnSpc>
                <a:spcPct val="100000"/>
              </a:lnSpc>
              <a:spcBef>
                <a:spcPts val="6185"/>
              </a:spcBef>
            </a:pPr>
            <a:r>
              <a:rPr sz="1850" spc="105" dirty="0">
                <a:solidFill>
                  <a:srgbClr val="FFFFFF"/>
                </a:solidFill>
                <a:latin typeface="Arial"/>
                <a:cs typeface="Arial"/>
              </a:rPr>
              <a:t>29th</a:t>
            </a:r>
            <a:r>
              <a:rPr sz="185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50" spc="110" dirty="0">
                <a:solidFill>
                  <a:srgbClr val="FFFFFF"/>
                </a:solidFill>
                <a:latin typeface="Arial"/>
                <a:cs typeface="Arial"/>
              </a:rPr>
              <a:t>September</a:t>
            </a:r>
            <a:endParaRPr sz="185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50849" y="6268313"/>
            <a:ext cx="2672080" cy="7683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89535">
              <a:lnSpc>
                <a:spcPct val="131800"/>
              </a:lnSpc>
              <a:spcBef>
                <a:spcPts val="95"/>
              </a:spcBef>
            </a:pPr>
            <a:r>
              <a:rPr sz="1850" spc="80" dirty="0">
                <a:solidFill>
                  <a:srgbClr val="FFFFFF"/>
                </a:solidFill>
                <a:latin typeface="Trebuchet MS"/>
                <a:cs typeface="Trebuchet MS"/>
              </a:rPr>
              <a:t>UNDERSTANDING</a:t>
            </a:r>
            <a:r>
              <a:rPr sz="18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850" spc="110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1850" spc="65" dirty="0">
                <a:solidFill>
                  <a:srgbClr val="FFFFFF"/>
                </a:solidFill>
                <a:latin typeface="Trebuchet MS"/>
                <a:cs typeface="Trebuchet MS"/>
              </a:rPr>
              <a:t>STUDY</a:t>
            </a:r>
            <a:r>
              <a:rPr sz="1850" spc="-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850" spc="70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1850" spc="-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850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1850" spc="-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850" spc="65" dirty="0">
                <a:solidFill>
                  <a:srgbClr val="FFFFFF"/>
                </a:solidFill>
                <a:latin typeface="Trebuchet MS"/>
                <a:cs typeface="Trebuchet MS"/>
              </a:rPr>
              <a:t>PROJECT</a:t>
            </a:r>
            <a:endParaRPr sz="185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85" dirty="0"/>
              <a:t>05</a:t>
            </a:r>
          </a:p>
        </p:txBody>
      </p:sp>
      <p:grpSp>
        <p:nvGrpSpPr>
          <p:cNvPr id="12" name="object 12"/>
          <p:cNvGrpSpPr/>
          <p:nvPr/>
        </p:nvGrpSpPr>
        <p:grpSpPr>
          <a:xfrm>
            <a:off x="10827836" y="3124291"/>
            <a:ext cx="4626610" cy="2108200"/>
            <a:chOff x="10827836" y="3124291"/>
            <a:chExt cx="4626610" cy="2108200"/>
          </a:xfrm>
        </p:grpSpPr>
        <p:sp>
          <p:nvSpPr>
            <p:cNvPr id="13" name="object 13"/>
            <p:cNvSpPr/>
            <p:nvPr/>
          </p:nvSpPr>
          <p:spPr>
            <a:xfrm>
              <a:off x="10827836" y="3124291"/>
              <a:ext cx="2113280" cy="2108200"/>
            </a:xfrm>
            <a:custGeom>
              <a:avLst/>
              <a:gdLst/>
              <a:ahLst/>
              <a:cxnLst/>
              <a:rect l="l" t="t" r="r" b="b"/>
              <a:pathLst>
                <a:path w="2113279" h="2108200">
                  <a:moveTo>
                    <a:pt x="1292114" y="25399"/>
                  </a:moveTo>
                  <a:lnTo>
                    <a:pt x="821094" y="25399"/>
                  </a:lnTo>
                  <a:lnTo>
                    <a:pt x="913412" y="0"/>
                  </a:lnTo>
                  <a:lnTo>
                    <a:pt x="1199796" y="0"/>
                  </a:lnTo>
                  <a:lnTo>
                    <a:pt x="1292114" y="25399"/>
                  </a:lnTo>
                  <a:close/>
                </a:path>
                <a:path w="2113279" h="2108200">
                  <a:moveTo>
                    <a:pt x="1246301" y="2095499"/>
                  </a:moveTo>
                  <a:lnTo>
                    <a:pt x="866907" y="2095499"/>
                  </a:lnTo>
                  <a:lnTo>
                    <a:pt x="688272" y="2044699"/>
                  </a:lnTo>
                  <a:lnTo>
                    <a:pt x="645693" y="2019299"/>
                  </a:lnTo>
                  <a:lnTo>
                    <a:pt x="604041" y="2006599"/>
                  </a:lnTo>
                  <a:lnTo>
                    <a:pt x="563362" y="1981199"/>
                  </a:lnTo>
                  <a:lnTo>
                    <a:pt x="523702" y="1968499"/>
                  </a:lnTo>
                  <a:lnTo>
                    <a:pt x="485110" y="1943099"/>
                  </a:lnTo>
                  <a:lnTo>
                    <a:pt x="447632" y="1917699"/>
                  </a:lnTo>
                  <a:lnTo>
                    <a:pt x="411315" y="1892299"/>
                  </a:lnTo>
                  <a:lnTo>
                    <a:pt x="376205" y="1854199"/>
                  </a:lnTo>
                  <a:lnTo>
                    <a:pt x="342351" y="1828799"/>
                  </a:lnTo>
                  <a:lnTo>
                    <a:pt x="309798" y="1803399"/>
                  </a:lnTo>
                  <a:lnTo>
                    <a:pt x="278594" y="1765299"/>
                  </a:lnTo>
                  <a:lnTo>
                    <a:pt x="248786" y="1727199"/>
                  </a:lnTo>
                  <a:lnTo>
                    <a:pt x="220421" y="1701799"/>
                  </a:lnTo>
                  <a:lnTo>
                    <a:pt x="193545" y="1663699"/>
                  </a:lnTo>
                  <a:lnTo>
                    <a:pt x="168206" y="1625599"/>
                  </a:lnTo>
                  <a:lnTo>
                    <a:pt x="144450" y="1587499"/>
                  </a:lnTo>
                  <a:lnTo>
                    <a:pt x="122326" y="1549399"/>
                  </a:lnTo>
                  <a:lnTo>
                    <a:pt x="101878" y="1498599"/>
                  </a:lnTo>
                  <a:lnTo>
                    <a:pt x="83155" y="1460499"/>
                  </a:lnTo>
                  <a:lnTo>
                    <a:pt x="66204" y="1422399"/>
                  </a:lnTo>
                  <a:lnTo>
                    <a:pt x="51071" y="1371599"/>
                  </a:lnTo>
                  <a:lnTo>
                    <a:pt x="37803" y="1333499"/>
                  </a:lnTo>
                  <a:lnTo>
                    <a:pt x="26448" y="1282699"/>
                  </a:lnTo>
                  <a:lnTo>
                    <a:pt x="17051" y="1244599"/>
                  </a:lnTo>
                  <a:lnTo>
                    <a:pt x="9662" y="1193799"/>
                  </a:lnTo>
                  <a:lnTo>
                    <a:pt x="4325" y="1142999"/>
                  </a:lnTo>
                  <a:lnTo>
                    <a:pt x="1089" y="1104899"/>
                  </a:lnTo>
                  <a:lnTo>
                    <a:pt x="0" y="1054099"/>
                  </a:lnTo>
                  <a:lnTo>
                    <a:pt x="1089" y="1003299"/>
                  </a:lnTo>
                  <a:lnTo>
                    <a:pt x="4325" y="952499"/>
                  </a:lnTo>
                  <a:lnTo>
                    <a:pt x="9662" y="901699"/>
                  </a:lnTo>
                  <a:lnTo>
                    <a:pt x="17051" y="863599"/>
                  </a:lnTo>
                  <a:lnTo>
                    <a:pt x="26448" y="812799"/>
                  </a:lnTo>
                  <a:lnTo>
                    <a:pt x="37803" y="774699"/>
                  </a:lnTo>
                  <a:lnTo>
                    <a:pt x="51071" y="723899"/>
                  </a:lnTo>
                  <a:lnTo>
                    <a:pt x="66204" y="685799"/>
                  </a:lnTo>
                  <a:lnTo>
                    <a:pt x="83155" y="634999"/>
                  </a:lnTo>
                  <a:lnTo>
                    <a:pt x="101878" y="596899"/>
                  </a:lnTo>
                  <a:lnTo>
                    <a:pt x="122326" y="558799"/>
                  </a:lnTo>
                  <a:lnTo>
                    <a:pt x="144450" y="520699"/>
                  </a:lnTo>
                  <a:lnTo>
                    <a:pt x="168206" y="482599"/>
                  </a:lnTo>
                  <a:lnTo>
                    <a:pt x="193545" y="444499"/>
                  </a:lnTo>
                  <a:lnTo>
                    <a:pt x="220421" y="406399"/>
                  </a:lnTo>
                  <a:lnTo>
                    <a:pt x="248786" y="368299"/>
                  </a:lnTo>
                  <a:lnTo>
                    <a:pt x="278594" y="330199"/>
                  </a:lnTo>
                  <a:lnTo>
                    <a:pt x="309798" y="304799"/>
                  </a:lnTo>
                  <a:lnTo>
                    <a:pt x="342351" y="266699"/>
                  </a:lnTo>
                  <a:lnTo>
                    <a:pt x="376205" y="241299"/>
                  </a:lnTo>
                  <a:lnTo>
                    <a:pt x="411315" y="215899"/>
                  </a:lnTo>
                  <a:lnTo>
                    <a:pt x="447632" y="190499"/>
                  </a:lnTo>
                  <a:lnTo>
                    <a:pt x="485110" y="165099"/>
                  </a:lnTo>
                  <a:lnTo>
                    <a:pt x="523702" y="139699"/>
                  </a:lnTo>
                  <a:lnTo>
                    <a:pt x="563362" y="114299"/>
                  </a:lnTo>
                  <a:lnTo>
                    <a:pt x="604041" y="101599"/>
                  </a:lnTo>
                  <a:lnTo>
                    <a:pt x="645693" y="76199"/>
                  </a:lnTo>
                  <a:lnTo>
                    <a:pt x="731729" y="50799"/>
                  </a:lnTo>
                  <a:lnTo>
                    <a:pt x="776019" y="25399"/>
                  </a:lnTo>
                  <a:lnTo>
                    <a:pt x="913117" y="25399"/>
                  </a:lnTo>
                  <a:lnTo>
                    <a:pt x="731388" y="76199"/>
                  </a:lnTo>
                  <a:lnTo>
                    <a:pt x="645530" y="101599"/>
                  </a:lnTo>
                  <a:lnTo>
                    <a:pt x="604027" y="126999"/>
                  </a:lnTo>
                  <a:lnTo>
                    <a:pt x="563541" y="152399"/>
                  </a:lnTo>
                  <a:lnTo>
                    <a:pt x="524122" y="165099"/>
                  </a:lnTo>
                  <a:lnTo>
                    <a:pt x="485819" y="190499"/>
                  </a:lnTo>
                  <a:lnTo>
                    <a:pt x="448684" y="215899"/>
                  </a:lnTo>
                  <a:lnTo>
                    <a:pt x="412764" y="241299"/>
                  </a:lnTo>
                  <a:lnTo>
                    <a:pt x="378111" y="279399"/>
                  </a:lnTo>
                  <a:lnTo>
                    <a:pt x="344775" y="304799"/>
                  </a:lnTo>
                  <a:lnTo>
                    <a:pt x="312804" y="342899"/>
                  </a:lnTo>
                  <a:lnTo>
                    <a:pt x="282249" y="368299"/>
                  </a:lnTo>
                  <a:lnTo>
                    <a:pt x="253160" y="406399"/>
                  </a:lnTo>
                  <a:lnTo>
                    <a:pt x="225586" y="444499"/>
                  </a:lnTo>
                  <a:lnTo>
                    <a:pt x="199577" y="482599"/>
                  </a:lnTo>
                  <a:lnTo>
                    <a:pt x="175184" y="520699"/>
                  </a:lnTo>
                  <a:lnTo>
                    <a:pt x="152456" y="558799"/>
                  </a:lnTo>
                  <a:lnTo>
                    <a:pt x="131443" y="596899"/>
                  </a:lnTo>
                  <a:lnTo>
                    <a:pt x="112194" y="634999"/>
                  </a:lnTo>
                  <a:lnTo>
                    <a:pt x="94760" y="685799"/>
                  </a:lnTo>
                  <a:lnTo>
                    <a:pt x="79190" y="723899"/>
                  </a:lnTo>
                  <a:lnTo>
                    <a:pt x="65535" y="774699"/>
                  </a:lnTo>
                  <a:lnTo>
                    <a:pt x="53844" y="812799"/>
                  </a:lnTo>
                  <a:lnTo>
                    <a:pt x="44166" y="863599"/>
                  </a:lnTo>
                  <a:lnTo>
                    <a:pt x="36553" y="901699"/>
                  </a:lnTo>
                  <a:lnTo>
                    <a:pt x="31053" y="952499"/>
                  </a:lnTo>
                  <a:lnTo>
                    <a:pt x="27716" y="1003299"/>
                  </a:lnTo>
                  <a:lnTo>
                    <a:pt x="26593" y="1054099"/>
                  </a:lnTo>
                  <a:lnTo>
                    <a:pt x="27716" y="1104899"/>
                  </a:lnTo>
                  <a:lnTo>
                    <a:pt x="31053" y="1142999"/>
                  </a:lnTo>
                  <a:lnTo>
                    <a:pt x="36553" y="1193799"/>
                  </a:lnTo>
                  <a:lnTo>
                    <a:pt x="44166" y="1244599"/>
                  </a:lnTo>
                  <a:lnTo>
                    <a:pt x="53844" y="1282699"/>
                  </a:lnTo>
                  <a:lnTo>
                    <a:pt x="65535" y="1333499"/>
                  </a:lnTo>
                  <a:lnTo>
                    <a:pt x="79190" y="1371599"/>
                  </a:lnTo>
                  <a:lnTo>
                    <a:pt x="94760" y="1422399"/>
                  </a:lnTo>
                  <a:lnTo>
                    <a:pt x="112194" y="1460499"/>
                  </a:lnTo>
                  <a:lnTo>
                    <a:pt x="131443" y="1498599"/>
                  </a:lnTo>
                  <a:lnTo>
                    <a:pt x="152456" y="1549399"/>
                  </a:lnTo>
                  <a:lnTo>
                    <a:pt x="175184" y="1587499"/>
                  </a:lnTo>
                  <a:lnTo>
                    <a:pt x="199577" y="1625599"/>
                  </a:lnTo>
                  <a:lnTo>
                    <a:pt x="225586" y="1663699"/>
                  </a:lnTo>
                  <a:lnTo>
                    <a:pt x="253160" y="1689099"/>
                  </a:lnTo>
                  <a:lnTo>
                    <a:pt x="282249" y="1727199"/>
                  </a:lnTo>
                  <a:lnTo>
                    <a:pt x="312804" y="1765299"/>
                  </a:lnTo>
                  <a:lnTo>
                    <a:pt x="344775" y="1790699"/>
                  </a:lnTo>
                  <a:lnTo>
                    <a:pt x="378111" y="1828799"/>
                  </a:lnTo>
                  <a:lnTo>
                    <a:pt x="412764" y="1854199"/>
                  </a:lnTo>
                  <a:lnTo>
                    <a:pt x="448684" y="1879599"/>
                  </a:lnTo>
                  <a:lnTo>
                    <a:pt x="485819" y="1904999"/>
                  </a:lnTo>
                  <a:lnTo>
                    <a:pt x="524122" y="1930399"/>
                  </a:lnTo>
                  <a:lnTo>
                    <a:pt x="563541" y="1955799"/>
                  </a:lnTo>
                  <a:lnTo>
                    <a:pt x="604027" y="1981199"/>
                  </a:lnTo>
                  <a:lnTo>
                    <a:pt x="688000" y="2006599"/>
                  </a:lnTo>
                  <a:lnTo>
                    <a:pt x="731388" y="2031999"/>
                  </a:lnTo>
                  <a:lnTo>
                    <a:pt x="820717" y="2057399"/>
                  </a:lnTo>
                  <a:lnTo>
                    <a:pt x="866558" y="2057399"/>
                  </a:lnTo>
                  <a:lnTo>
                    <a:pt x="913117" y="2070099"/>
                  </a:lnTo>
                  <a:lnTo>
                    <a:pt x="960344" y="2070099"/>
                  </a:lnTo>
                  <a:lnTo>
                    <a:pt x="1008190" y="2082799"/>
                  </a:lnTo>
                  <a:lnTo>
                    <a:pt x="1292114" y="2082799"/>
                  </a:lnTo>
                  <a:lnTo>
                    <a:pt x="1246301" y="2095499"/>
                  </a:lnTo>
                  <a:close/>
                </a:path>
                <a:path w="2113279" h="2108200">
                  <a:moveTo>
                    <a:pt x="1292114" y="2082799"/>
                  </a:moveTo>
                  <a:lnTo>
                    <a:pt x="1105018" y="2082799"/>
                  </a:lnTo>
                  <a:lnTo>
                    <a:pt x="1152864" y="2070099"/>
                  </a:lnTo>
                  <a:lnTo>
                    <a:pt x="1200091" y="2070099"/>
                  </a:lnTo>
                  <a:lnTo>
                    <a:pt x="1246650" y="2057399"/>
                  </a:lnTo>
                  <a:lnTo>
                    <a:pt x="1292491" y="2057399"/>
                  </a:lnTo>
                  <a:lnTo>
                    <a:pt x="1381820" y="2031999"/>
                  </a:lnTo>
                  <a:lnTo>
                    <a:pt x="1425207" y="2006599"/>
                  </a:lnTo>
                  <a:lnTo>
                    <a:pt x="1509181" y="1981199"/>
                  </a:lnTo>
                  <a:lnTo>
                    <a:pt x="1549667" y="1955799"/>
                  </a:lnTo>
                  <a:lnTo>
                    <a:pt x="1589086" y="1930399"/>
                  </a:lnTo>
                  <a:lnTo>
                    <a:pt x="1627389" y="1904999"/>
                  </a:lnTo>
                  <a:lnTo>
                    <a:pt x="1664524" y="1879599"/>
                  </a:lnTo>
                  <a:lnTo>
                    <a:pt x="1700443" y="1854199"/>
                  </a:lnTo>
                  <a:lnTo>
                    <a:pt x="1735096" y="1828799"/>
                  </a:lnTo>
                  <a:lnTo>
                    <a:pt x="1768433" y="1790699"/>
                  </a:lnTo>
                  <a:lnTo>
                    <a:pt x="1800404" y="1765299"/>
                  </a:lnTo>
                  <a:lnTo>
                    <a:pt x="1830959" y="1727199"/>
                  </a:lnTo>
                  <a:lnTo>
                    <a:pt x="1860048" y="1689099"/>
                  </a:lnTo>
                  <a:lnTo>
                    <a:pt x="1887622" y="1663699"/>
                  </a:lnTo>
                  <a:lnTo>
                    <a:pt x="1913631" y="1625599"/>
                  </a:lnTo>
                  <a:lnTo>
                    <a:pt x="1938024" y="1587499"/>
                  </a:lnTo>
                  <a:lnTo>
                    <a:pt x="1960752" y="1549399"/>
                  </a:lnTo>
                  <a:lnTo>
                    <a:pt x="1981765" y="1498599"/>
                  </a:lnTo>
                  <a:lnTo>
                    <a:pt x="2001014" y="1460499"/>
                  </a:lnTo>
                  <a:lnTo>
                    <a:pt x="2018448" y="1422399"/>
                  </a:lnTo>
                  <a:lnTo>
                    <a:pt x="2034018" y="1371599"/>
                  </a:lnTo>
                  <a:lnTo>
                    <a:pt x="2047673" y="1333499"/>
                  </a:lnTo>
                  <a:lnTo>
                    <a:pt x="2059364" y="1282699"/>
                  </a:lnTo>
                  <a:lnTo>
                    <a:pt x="2069042" y="1244599"/>
                  </a:lnTo>
                  <a:lnTo>
                    <a:pt x="2076655" y="1193799"/>
                  </a:lnTo>
                  <a:lnTo>
                    <a:pt x="2082155" y="1142999"/>
                  </a:lnTo>
                  <a:lnTo>
                    <a:pt x="2085492" y="1104899"/>
                  </a:lnTo>
                  <a:lnTo>
                    <a:pt x="2086615" y="1054099"/>
                  </a:lnTo>
                  <a:lnTo>
                    <a:pt x="2085492" y="1003299"/>
                  </a:lnTo>
                  <a:lnTo>
                    <a:pt x="2082155" y="952499"/>
                  </a:lnTo>
                  <a:lnTo>
                    <a:pt x="2076655" y="901699"/>
                  </a:lnTo>
                  <a:lnTo>
                    <a:pt x="2069042" y="863599"/>
                  </a:lnTo>
                  <a:lnTo>
                    <a:pt x="2059364" y="812799"/>
                  </a:lnTo>
                  <a:lnTo>
                    <a:pt x="2047673" y="774699"/>
                  </a:lnTo>
                  <a:lnTo>
                    <a:pt x="2034018" y="723899"/>
                  </a:lnTo>
                  <a:lnTo>
                    <a:pt x="2018448" y="685799"/>
                  </a:lnTo>
                  <a:lnTo>
                    <a:pt x="2001014" y="634999"/>
                  </a:lnTo>
                  <a:lnTo>
                    <a:pt x="1981765" y="596899"/>
                  </a:lnTo>
                  <a:lnTo>
                    <a:pt x="1960752" y="558799"/>
                  </a:lnTo>
                  <a:lnTo>
                    <a:pt x="1938024" y="520699"/>
                  </a:lnTo>
                  <a:lnTo>
                    <a:pt x="1913631" y="482599"/>
                  </a:lnTo>
                  <a:lnTo>
                    <a:pt x="1887622" y="444499"/>
                  </a:lnTo>
                  <a:lnTo>
                    <a:pt x="1860048" y="406399"/>
                  </a:lnTo>
                  <a:lnTo>
                    <a:pt x="1830959" y="368299"/>
                  </a:lnTo>
                  <a:lnTo>
                    <a:pt x="1800404" y="342899"/>
                  </a:lnTo>
                  <a:lnTo>
                    <a:pt x="1768433" y="304799"/>
                  </a:lnTo>
                  <a:lnTo>
                    <a:pt x="1735096" y="279399"/>
                  </a:lnTo>
                  <a:lnTo>
                    <a:pt x="1700443" y="241299"/>
                  </a:lnTo>
                  <a:lnTo>
                    <a:pt x="1664524" y="215899"/>
                  </a:lnTo>
                  <a:lnTo>
                    <a:pt x="1627389" y="190499"/>
                  </a:lnTo>
                  <a:lnTo>
                    <a:pt x="1589086" y="165099"/>
                  </a:lnTo>
                  <a:lnTo>
                    <a:pt x="1549667" y="152399"/>
                  </a:lnTo>
                  <a:lnTo>
                    <a:pt x="1509181" y="126999"/>
                  </a:lnTo>
                  <a:lnTo>
                    <a:pt x="1467678" y="101599"/>
                  </a:lnTo>
                  <a:lnTo>
                    <a:pt x="1381820" y="76199"/>
                  </a:lnTo>
                  <a:lnTo>
                    <a:pt x="1200091" y="25399"/>
                  </a:lnTo>
                  <a:lnTo>
                    <a:pt x="1337189" y="25399"/>
                  </a:lnTo>
                  <a:lnTo>
                    <a:pt x="1381479" y="50799"/>
                  </a:lnTo>
                  <a:lnTo>
                    <a:pt x="1467515" y="76199"/>
                  </a:lnTo>
                  <a:lnTo>
                    <a:pt x="1509167" y="101599"/>
                  </a:lnTo>
                  <a:lnTo>
                    <a:pt x="1549846" y="114299"/>
                  </a:lnTo>
                  <a:lnTo>
                    <a:pt x="1589505" y="139699"/>
                  </a:lnTo>
                  <a:lnTo>
                    <a:pt x="1628098" y="165099"/>
                  </a:lnTo>
                  <a:lnTo>
                    <a:pt x="1665576" y="190499"/>
                  </a:lnTo>
                  <a:lnTo>
                    <a:pt x="1701893" y="215899"/>
                  </a:lnTo>
                  <a:lnTo>
                    <a:pt x="1737002" y="241299"/>
                  </a:lnTo>
                  <a:lnTo>
                    <a:pt x="1770857" y="266699"/>
                  </a:lnTo>
                  <a:lnTo>
                    <a:pt x="1803410" y="304799"/>
                  </a:lnTo>
                  <a:lnTo>
                    <a:pt x="1834613" y="330199"/>
                  </a:lnTo>
                  <a:lnTo>
                    <a:pt x="1864422" y="368299"/>
                  </a:lnTo>
                  <a:lnTo>
                    <a:pt x="1892787" y="406399"/>
                  </a:lnTo>
                  <a:lnTo>
                    <a:pt x="1919663" y="444499"/>
                  </a:lnTo>
                  <a:lnTo>
                    <a:pt x="1945002" y="482599"/>
                  </a:lnTo>
                  <a:lnTo>
                    <a:pt x="1968757" y="520699"/>
                  </a:lnTo>
                  <a:lnTo>
                    <a:pt x="1990882" y="558799"/>
                  </a:lnTo>
                  <a:lnTo>
                    <a:pt x="2011330" y="596899"/>
                  </a:lnTo>
                  <a:lnTo>
                    <a:pt x="2030053" y="634999"/>
                  </a:lnTo>
                  <a:lnTo>
                    <a:pt x="2047004" y="685799"/>
                  </a:lnTo>
                  <a:lnTo>
                    <a:pt x="2062137" y="723899"/>
                  </a:lnTo>
                  <a:lnTo>
                    <a:pt x="2075405" y="774699"/>
                  </a:lnTo>
                  <a:lnTo>
                    <a:pt x="2086760" y="812799"/>
                  </a:lnTo>
                  <a:lnTo>
                    <a:pt x="2096156" y="863599"/>
                  </a:lnTo>
                  <a:lnTo>
                    <a:pt x="2103546" y="901699"/>
                  </a:lnTo>
                  <a:lnTo>
                    <a:pt x="2108883" y="952499"/>
                  </a:lnTo>
                  <a:lnTo>
                    <a:pt x="2112119" y="1003299"/>
                  </a:lnTo>
                  <a:lnTo>
                    <a:pt x="2113208" y="1054099"/>
                  </a:lnTo>
                  <a:lnTo>
                    <a:pt x="2112119" y="1104899"/>
                  </a:lnTo>
                  <a:lnTo>
                    <a:pt x="2108883" y="1142999"/>
                  </a:lnTo>
                  <a:lnTo>
                    <a:pt x="2103546" y="1193799"/>
                  </a:lnTo>
                  <a:lnTo>
                    <a:pt x="2096156" y="1244599"/>
                  </a:lnTo>
                  <a:lnTo>
                    <a:pt x="2086760" y="1282699"/>
                  </a:lnTo>
                  <a:lnTo>
                    <a:pt x="2075405" y="1333499"/>
                  </a:lnTo>
                  <a:lnTo>
                    <a:pt x="2062137" y="1371599"/>
                  </a:lnTo>
                  <a:lnTo>
                    <a:pt x="2047004" y="1422399"/>
                  </a:lnTo>
                  <a:lnTo>
                    <a:pt x="2030053" y="1460499"/>
                  </a:lnTo>
                  <a:lnTo>
                    <a:pt x="2011330" y="1498599"/>
                  </a:lnTo>
                  <a:lnTo>
                    <a:pt x="1990882" y="1549399"/>
                  </a:lnTo>
                  <a:lnTo>
                    <a:pt x="1968757" y="1587499"/>
                  </a:lnTo>
                  <a:lnTo>
                    <a:pt x="1945002" y="1625599"/>
                  </a:lnTo>
                  <a:lnTo>
                    <a:pt x="1919663" y="1663699"/>
                  </a:lnTo>
                  <a:lnTo>
                    <a:pt x="1892787" y="1701799"/>
                  </a:lnTo>
                  <a:lnTo>
                    <a:pt x="1864422" y="1727199"/>
                  </a:lnTo>
                  <a:lnTo>
                    <a:pt x="1834613" y="1765299"/>
                  </a:lnTo>
                  <a:lnTo>
                    <a:pt x="1803410" y="1803399"/>
                  </a:lnTo>
                  <a:lnTo>
                    <a:pt x="1770857" y="1828799"/>
                  </a:lnTo>
                  <a:lnTo>
                    <a:pt x="1737002" y="1854199"/>
                  </a:lnTo>
                  <a:lnTo>
                    <a:pt x="1701893" y="1892299"/>
                  </a:lnTo>
                  <a:lnTo>
                    <a:pt x="1665576" y="1917699"/>
                  </a:lnTo>
                  <a:lnTo>
                    <a:pt x="1628098" y="1943099"/>
                  </a:lnTo>
                  <a:lnTo>
                    <a:pt x="1589505" y="1968499"/>
                  </a:lnTo>
                  <a:lnTo>
                    <a:pt x="1549846" y="1981199"/>
                  </a:lnTo>
                  <a:lnTo>
                    <a:pt x="1509167" y="2006599"/>
                  </a:lnTo>
                  <a:lnTo>
                    <a:pt x="1467515" y="2019299"/>
                  </a:lnTo>
                  <a:lnTo>
                    <a:pt x="1424936" y="2044699"/>
                  </a:lnTo>
                  <a:lnTo>
                    <a:pt x="1292114" y="2082799"/>
                  </a:lnTo>
                  <a:close/>
                </a:path>
                <a:path w="2113279" h="2108200">
                  <a:moveTo>
                    <a:pt x="1152647" y="2108199"/>
                  </a:moveTo>
                  <a:lnTo>
                    <a:pt x="960561" y="2108199"/>
                  </a:lnTo>
                  <a:lnTo>
                    <a:pt x="913412" y="2095499"/>
                  </a:lnTo>
                  <a:lnTo>
                    <a:pt x="1199796" y="2095499"/>
                  </a:lnTo>
                  <a:lnTo>
                    <a:pt x="1152647" y="2108199"/>
                  </a:lnTo>
                  <a:close/>
                </a:path>
              </a:pathLst>
            </a:custGeom>
            <a:solidFill>
              <a:srgbClr val="BE78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951770" y="3248234"/>
              <a:ext cx="1863432" cy="1865325"/>
            </a:xfrm>
            <a:prstGeom prst="rect">
              <a:avLst/>
            </a:prstGeom>
          </p:spPr>
        </p:pic>
        <p:sp>
          <p:nvSpPr>
            <p:cNvPr id="15" name="object 15"/>
            <p:cNvSpPr/>
            <p:nvPr/>
          </p:nvSpPr>
          <p:spPr>
            <a:xfrm>
              <a:off x="13341217" y="3124291"/>
              <a:ext cx="2113280" cy="2108200"/>
            </a:xfrm>
            <a:custGeom>
              <a:avLst/>
              <a:gdLst/>
              <a:ahLst/>
              <a:cxnLst/>
              <a:rect l="l" t="t" r="r" b="b"/>
              <a:pathLst>
                <a:path w="2113280" h="2108200">
                  <a:moveTo>
                    <a:pt x="1292114" y="25399"/>
                  </a:moveTo>
                  <a:lnTo>
                    <a:pt x="821094" y="25399"/>
                  </a:lnTo>
                  <a:lnTo>
                    <a:pt x="913412" y="0"/>
                  </a:lnTo>
                  <a:lnTo>
                    <a:pt x="1199796" y="0"/>
                  </a:lnTo>
                  <a:lnTo>
                    <a:pt x="1292114" y="25399"/>
                  </a:lnTo>
                  <a:close/>
                </a:path>
                <a:path w="2113280" h="2108200">
                  <a:moveTo>
                    <a:pt x="1246301" y="2095499"/>
                  </a:moveTo>
                  <a:lnTo>
                    <a:pt x="866907" y="2095499"/>
                  </a:lnTo>
                  <a:lnTo>
                    <a:pt x="688272" y="2044699"/>
                  </a:lnTo>
                  <a:lnTo>
                    <a:pt x="645693" y="2019299"/>
                  </a:lnTo>
                  <a:lnTo>
                    <a:pt x="604041" y="2006599"/>
                  </a:lnTo>
                  <a:lnTo>
                    <a:pt x="563362" y="1981199"/>
                  </a:lnTo>
                  <a:lnTo>
                    <a:pt x="523702" y="1968499"/>
                  </a:lnTo>
                  <a:lnTo>
                    <a:pt x="485110" y="1943099"/>
                  </a:lnTo>
                  <a:lnTo>
                    <a:pt x="447632" y="1917699"/>
                  </a:lnTo>
                  <a:lnTo>
                    <a:pt x="411315" y="1892299"/>
                  </a:lnTo>
                  <a:lnTo>
                    <a:pt x="376205" y="1854199"/>
                  </a:lnTo>
                  <a:lnTo>
                    <a:pt x="342351" y="1828799"/>
                  </a:lnTo>
                  <a:lnTo>
                    <a:pt x="309798" y="1803399"/>
                  </a:lnTo>
                  <a:lnTo>
                    <a:pt x="278594" y="1765299"/>
                  </a:lnTo>
                  <a:lnTo>
                    <a:pt x="248786" y="1727199"/>
                  </a:lnTo>
                  <a:lnTo>
                    <a:pt x="220421" y="1701799"/>
                  </a:lnTo>
                  <a:lnTo>
                    <a:pt x="193545" y="1663699"/>
                  </a:lnTo>
                  <a:lnTo>
                    <a:pt x="168206" y="1625599"/>
                  </a:lnTo>
                  <a:lnTo>
                    <a:pt x="144450" y="1587499"/>
                  </a:lnTo>
                  <a:lnTo>
                    <a:pt x="122326" y="1549399"/>
                  </a:lnTo>
                  <a:lnTo>
                    <a:pt x="101878" y="1498599"/>
                  </a:lnTo>
                  <a:lnTo>
                    <a:pt x="83155" y="1460499"/>
                  </a:lnTo>
                  <a:lnTo>
                    <a:pt x="66204" y="1422399"/>
                  </a:lnTo>
                  <a:lnTo>
                    <a:pt x="51071" y="1371599"/>
                  </a:lnTo>
                  <a:lnTo>
                    <a:pt x="37803" y="1333499"/>
                  </a:lnTo>
                  <a:lnTo>
                    <a:pt x="26448" y="1282699"/>
                  </a:lnTo>
                  <a:lnTo>
                    <a:pt x="17051" y="1244599"/>
                  </a:lnTo>
                  <a:lnTo>
                    <a:pt x="9662" y="1193799"/>
                  </a:lnTo>
                  <a:lnTo>
                    <a:pt x="4325" y="1142999"/>
                  </a:lnTo>
                  <a:lnTo>
                    <a:pt x="1089" y="1104899"/>
                  </a:lnTo>
                  <a:lnTo>
                    <a:pt x="0" y="1054099"/>
                  </a:lnTo>
                  <a:lnTo>
                    <a:pt x="1089" y="1003299"/>
                  </a:lnTo>
                  <a:lnTo>
                    <a:pt x="4325" y="952499"/>
                  </a:lnTo>
                  <a:lnTo>
                    <a:pt x="9662" y="901699"/>
                  </a:lnTo>
                  <a:lnTo>
                    <a:pt x="17051" y="863599"/>
                  </a:lnTo>
                  <a:lnTo>
                    <a:pt x="26448" y="812799"/>
                  </a:lnTo>
                  <a:lnTo>
                    <a:pt x="37803" y="774699"/>
                  </a:lnTo>
                  <a:lnTo>
                    <a:pt x="51071" y="723899"/>
                  </a:lnTo>
                  <a:lnTo>
                    <a:pt x="66204" y="685799"/>
                  </a:lnTo>
                  <a:lnTo>
                    <a:pt x="83155" y="634999"/>
                  </a:lnTo>
                  <a:lnTo>
                    <a:pt x="101878" y="596899"/>
                  </a:lnTo>
                  <a:lnTo>
                    <a:pt x="122326" y="558799"/>
                  </a:lnTo>
                  <a:lnTo>
                    <a:pt x="144450" y="520699"/>
                  </a:lnTo>
                  <a:lnTo>
                    <a:pt x="168206" y="482599"/>
                  </a:lnTo>
                  <a:lnTo>
                    <a:pt x="193545" y="444499"/>
                  </a:lnTo>
                  <a:lnTo>
                    <a:pt x="220421" y="406399"/>
                  </a:lnTo>
                  <a:lnTo>
                    <a:pt x="248786" y="368299"/>
                  </a:lnTo>
                  <a:lnTo>
                    <a:pt x="278594" y="330199"/>
                  </a:lnTo>
                  <a:lnTo>
                    <a:pt x="309798" y="304799"/>
                  </a:lnTo>
                  <a:lnTo>
                    <a:pt x="342351" y="266699"/>
                  </a:lnTo>
                  <a:lnTo>
                    <a:pt x="376205" y="241299"/>
                  </a:lnTo>
                  <a:lnTo>
                    <a:pt x="411315" y="215899"/>
                  </a:lnTo>
                  <a:lnTo>
                    <a:pt x="447632" y="190499"/>
                  </a:lnTo>
                  <a:lnTo>
                    <a:pt x="485110" y="165099"/>
                  </a:lnTo>
                  <a:lnTo>
                    <a:pt x="523702" y="139699"/>
                  </a:lnTo>
                  <a:lnTo>
                    <a:pt x="563362" y="114299"/>
                  </a:lnTo>
                  <a:lnTo>
                    <a:pt x="604041" y="101599"/>
                  </a:lnTo>
                  <a:lnTo>
                    <a:pt x="645693" y="76199"/>
                  </a:lnTo>
                  <a:lnTo>
                    <a:pt x="731729" y="50799"/>
                  </a:lnTo>
                  <a:lnTo>
                    <a:pt x="776019" y="25399"/>
                  </a:lnTo>
                  <a:lnTo>
                    <a:pt x="913117" y="25399"/>
                  </a:lnTo>
                  <a:lnTo>
                    <a:pt x="731388" y="76199"/>
                  </a:lnTo>
                  <a:lnTo>
                    <a:pt x="645530" y="101599"/>
                  </a:lnTo>
                  <a:lnTo>
                    <a:pt x="604027" y="126999"/>
                  </a:lnTo>
                  <a:lnTo>
                    <a:pt x="563541" y="152399"/>
                  </a:lnTo>
                  <a:lnTo>
                    <a:pt x="524122" y="165099"/>
                  </a:lnTo>
                  <a:lnTo>
                    <a:pt x="485819" y="190499"/>
                  </a:lnTo>
                  <a:lnTo>
                    <a:pt x="448684" y="215899"/>
                  </a:lnTo>
                  <a:lnTo>
                    <a:pt x="412764" y="241299"/>
                  </a:lnTo>
                  <a:lnTo>
                    <a:pt x="378111" y="279399"/>
                  </a:lnTo>
                  <a:lnTo>
                    <a:pt x="344775" y="304799"/>
                  </a:lnTo>
                  <a:lnTo>
                    <a:pt x="312804" y="342899"/>
                  </a:lnTo>
                  <a:lnTo>
                    <a:pt x="282249" y="368299"/>
                  </a:lnTo>
                  <a:lnTo>
                    <a:pt x="253160" y="406399"/>
                  </a:lnTo>
                  <a:lnTo>
                    <a:pt x="225586" y="444499"/>
                  </a:lnTo>
                  <a:lnTo>
                    <a:pt x="199577" y="482599"/>
                  </a:lnTo>
                  <a:lnTo>
                    <a:pt x="175184" y="520699"/>
                  </a:lnTo>
                  <a:lnTo>
                    <a:pt x="152456" y="558799"/>
                  </a:lnTo>
                  <a:lnTo>
                    <a:pt x="131443" y="596899"/>
                  </a:lnTo>
                  <a:lnTo>
                    <a:pt x="112194" y="634999"/>
                  </a:lnTo>
                  <a:lnTo>
                    <a:pt x="94760" y="685799"/>
                  </a:lnTo>
                  <a:lnTo>
                    <a:pt x="79190" y="723899"/>
                  </a:lnTo>
                  <a:lnTo>
                    <a:pt x="65535" y="774699"/>
                  </a:lnTo>
                  <a:lnTo>
                    <a:pt x="53844" y="812799"/>
                  </a:lnTo>
                  <a:lnTo>
                    <a:pt x="44166" y="863599"/>
                  </a:lnTo>
                  <a:lnTo>
                    <a:pt x="36553" y="901699"/>
                  </a:lnTo>
                  <a:lnTo>
                    <a:pt x="31053" y="952499"/>
                  </a:lnTo>
                  <a:lnTo>
                    <a:pt x="27716" y="1003299"/>
                  </a:lnTo>
                  <a:lnTo>
                    <a:pt x="26593" y="1054099"/>
                  </a:lnTo>
                  <a:lnTo>
                    <a:pt x="27716" y="1104899"/>
                  </a:lnTo>
                  <a:lnTo>
                    <a:pt x="31053" y="1142999"/>
                  </a:lnTo>
                  <a:lnTo>
                    <a:pt x="36553" y="1193799"/>
                  </a:lnTo>
                  <a:lnTo>
                    <a:pt x="44166" y="1244599"/>
                  </a:lnTo>
                  <a:lnTo>
                    <a:pt x="53844" y="1282699"/>
                  </a:lnTo>
                  <a:lnTo>
                    <a:pt x="65535" y="1333499"/>
                  </a:lnTo>
                  <a:lnTo>
                    <a:pt x="79190" y="1371599"/>
                  </a:lnTo>
                  <a:lnTo>
                    <a:pt x="94760" y="1422399"/>
                  </a:lnTo>
                  <a:lnTo>
                    <a:pt x="112194" y="1460499"/>
                  </a:lnTo>
                  <a:lnTo>
                    <a:pt x="131443" y="1498599"/>
                  </a:lnTo>
                  <a:lnTo>
                    <a:pt x="152456" y="1549399"/>
                  </a:lnTo>
                  <a:lnTo>
                    <a:pt x="175184" y="1587499"/>
                  </a:lnTo>
                  <a:lnTo>
                    <a:pt x="199577" y="1625599"/>
                  </a:lnTo>
                  <a:lnTo>
                    <a:pt x="225586" y="1663699"/>
                  </a:lnTo>
                  <a:lnTo>
                    <a:pt x="253160" y="1689099"/>
                  </a:lnTo>
                  <a:lnTo>
                    <a:pt x="282249" y="1727199"/>
                  </a:lnTo>
                  <a:lnTo>
                    <a:pt x="312804" y="1765299"/>
                  </a:lnTo>
                  <a:lnTo>
                    <a:pt x="344775" y="1790699"/>
                  </a:lnTo>
                  <a:lnTo>
                    <a:pt x="378111" y="1828799"/>
                  </a:lnTo>
                  <a:lnTo>
                    <a:pt x="412764" y="1854199"/>
                  </a:lnTo>
                  <a:lnTo>
                    <a:pt x="448684" y="1879599"/>
                  </a:lnTo>
                  <a:lnTo>
                    <a:pt x="485819" y="1904999"/>
                  </a:lnTo>
                  <a:lnTo>
                    <a:pt x="524122" y="1930399"/>
                  </a:lnTo>
                  <a:lnTo>
                    <a:pt x="563541" y="1955799"/>
                  </a:lnTo>
                  <a:lnTo>
                    <a:pt x="604027" y="1981199"/>
                  </a:lnTo>
                  <a:lnTo>
                    <a:pt x="688000" y="2006599"/>
                  </a:lnTo>
                  <a:lnTo>
                    <a:pt x="731388" y="2031999"/>
                  </a:lnTo>
                  <a:lnTo>
                    <a:pt x="820717" y="2057399"/>
                  </a:lnTo>
                  <a:lnTo>
                    <a:pt x="866558" y="2057399"/>
                  </a:lnTo>
                  <a:lnTo>
                    <a:pt x="913117" y="2070099"/>
                  </a:lnTo>
                  <a:lnTo>
                    <a:pt x="960344" y="2070099"/>
                  </a:lnTo>
                  <a:lnTo>
                    <a:pt x="1008190" y="2082799"/>
                  </a:lnTo>
                  <a:lnTo>
                    <a:pt x="1292114" y="2082799"/>
                  </a:lnTo>
                  <a:lnTo>
                    <a:pt x="1246301" y="2095499"/>
                  </a:lnTo>
                  <a:close/>
                </a:path>
                <a:path w="2113280" h="2108200">
                  <a:moveTo>
                    <a:pt x="1292114" y="2082799"/>
                  </a:moveTo>
                  <a:lnTo>
                    <a:pt x="1105018" y="2082799"/>
                  </a:lnTo>
                  <a:lnTo>
                    <a:pt x="1152864" y="2070099"/>
                  </a:lnTo>
                  <a:lnTo>
                    <a:pt x="1200091" y="2070099"/>
                  </a:lnTo>
                  <a:lnTo>
                    <a:pt x="1246650" y="2057399"/>
                  </a:lnTo>
                  <a:lnTo>
                    <a:pt x="1292491" y="2057399"/>
                  </a:lnTo>
                  <a:lnTo>
                    <a:pt x="1381820" y="2031999"/>
                  </a:lnTo>
                  <a:lnTo>
                    <a:pt x="1425207" y="2006599"/>
                  </a:lnTo>
                  <a:lnTo>
                    <a:pt x="1509181" y="1981199"/>
                  </a:lnTo>
                  <a:lnTo>
                    <a:pt x="1549667" y="1955799"/>
                  </a:lnTo>
                  <a:lnTo>
                    <a:pt x="1589086" y="1930399"/>
                  </a:lnTo>
                  <a:lnTo>
                    <a:pt x="1627389" y="1904999"/>
                  </a:lnTo>
                  <a:lnTo>
                    <a:pt x="1664524" y="1879599"/>
                  </a:lnTo>
                  <a:lnTo>
                    <a:pt x="1700443" y="1854199"/>
                  </a:lnTo>
                  <a:lnTo>
                    <a:pt x="1735096" y="1828799"/>
                  </a:lnTo>
                  <a:lnTo>
                    <a:pt x="1768433" y="1790699"/>
                  </a:lnTo>
                  <a:lnTo>
                    <a:pt x="1800404" y="1765299"/>
                  </a:lnTo>
                  <a:lnTo>
                    <a:pt x="1830959" y="1727199"/>
                  </a:lnTo>
                  <a:lnTo>
                    <a:pt x="1860048" y="1689099"/>
                  </a:lnTo>
                  <a:lnTo>
                    <a:pt x="1887622" y="1663699"/>
                  </a:lnTo>
                  <a:lnTo>
                    <a:pt x="1913631" y="1625599"/>
                  </a:lnTo>
                  <a:lnTo>
                    <a:pt x="1938024" y="1587499"/>
                  </a:lnTo>
                  <a:lnTo>
                    <a:pt x="1960752" y="1549399"/>
                  </a:lnTo>
                  <a:lnTo>
                    <a:pt x="1981765" y="1498599"/>
                  </a:lnTo>
                  <a:lnTo>
                    <a:pt x="2001014" y="1460499"/>
                  </a:lnTo>
                  <a:lnTo>
                    <a:pt x="2018448" y="1422399"/>
                  </a:lnTo>
                  <a:lnTo>
                    <a:pt x="2034018" y="1371599"/>
                  </a:lnTo>
                  <a:lnTo>
                    <a:pt x="2047673" y="1333499"/>
                  </a:lnTo>
                  <a:lnTo>
                    <a:pt x="2059364" y="1282699"/>
                  </a:lnTo>
                  <a:lnTo>
                    <a:pt x="2069042" y="1244599"/>
                  </a:lnTo>
                  <a:lnTo>
                    <a:pt x="2076655" y="1193799"/>
                  </a:lnTo>
                  <a:lnTo>
                    <a:pt x="2082155" y="1142999"/>
                  </a:lnTo>
                  <a:lnTo>
                    <a:pt x="2085492" y="1104899"/>
                  </a:lnTo>
                  <a:lnTo>
                    <a:pt x="2086615" y="1054099"/>
                  </a:lnTo>
                  <a:lnTo>
                    <a:pt x="2085492" y="1003299"/>
                  </a:lnTo>
                  <a:lnTo>
                    <a:pt x="2082155" y="952499"/>
                  </a:lnTo>
                  <a:lnTo>
                    <a:pt x="2076655" y="901699"/>
                  </a:lnTo>
                  <a:lnTo>
                    <a:pt x="2069042" y="863599"/>
                  </a:lnTo>
                  <a:lnTo>
                    <a:pt x="2059364" y="812799"/>
                  </a:lnTo>
                  <a:lnTo>
                    <a:pt x="2047673" y="774699"/>
                  </a:lnTo>
                  <a:lnTo>
                    <a:pt x="2034018" y="723899"/>
                  </a:lnTo>
                  <a:lnTo>
                    <a:pt x="2018448" y="685799"/>
                  </a:lnTo>
                  <a:lnTo>
                    <a:pt x="2001014" y="634999"/>
                  </a:lnTo>
                  <a:lnTo>
                    <a:pt x="1981765" y="596899"/>
                  </a:lnTo>
                  <a:lnTo>
                    <a:pt x="1960752" y="558799"/>
                  </a:lnTo>
                  <a:lnTo>
                    <a:pt x="1938024" y="520699"/>
                  </a:lnTo>
                  <a:lnTo>
                    <a:pt x="1913631" y="482599"/>
                  </a:lnTo>
                  <a:lnTo>
                    <a:pt x="1887622" y="444499"/>
                  </a:lnTo>
                  <a:lnTo>
                    <a:pt x="1860048" y="406399"/>
                  </a:lnTo>
                  <a:lnTo>
                    <a:pt x="1830959" y="368299"/>
                  </a:lnTo>
                  <a:lnTo>
                    <a:pt x="1800404" y="342899"/>
                  </a:lnTo>
                  <a:lnTo>
                    <a:pt x="1768433" y="304799"/>
                  </a:lnTo>
                  <a:lnTo>
                    <a:pt x="1735096" y="279399"/>
                  </a:lnTo>
                  <a:lnTo>
                    <a:pt x="1700443" y="241299"/>
                  </a:lnTo>
                  <a:lnTo>
                    <a:pt x="1664524" y="215899"/>
                  </a:lnTo>
                  <a:lnTo>
                    <a:pt x="1627389" y="190499"/>
                  </a:lnTo>
                  <a:lnTo>
                    <a:pt x="1589086" y="165099"/>
                  </a:lnTo>
                  <a:lnTo>
                    <a:pt x="1549667" y="152399"/>
                  </a:lnTo>
                  <a:lnTo>
                    <a:pt x="1509181" y="126999"/>
                  </a:lnTo>
                  <a:lnTo>
                    <a:pt x="1467678" y="101599"/>
                  </a:lnTo>
                  <a:lnTo>
                    <a:pt x="1381820" y="76199"/>
                  </a:lnTo>
                  <a:lnTo>
                    <a:pt x="1200091" y="25399"/>
                  </a:lnTo>
                  <a:lnTo>
                    <a:pt x="1337189" y="25399"/>
                  </a:lnTo>
                  <a:lnTo>
                    <a:pt x="1381479" y="50799"/>
                  </a:lnTo>
                  <a:lnTo>
                    <a:pt x="1467515" y="76199"/>
                  </a:lnTo>
                  <a:lnTo>
                    <a:pt x="1509167" y="101599"/>
                  </a:lnTo>
                  <a:lnTo>
                    <a:pt x="1549846" y="114299"/>
                  </a:lnTo>
                  <a:lnTo>
                    <a:pt x="1589505" y="139699"/>
                  </a:lnTo>
                  <a:lnTo>
                    <a:pt x="1628098" y="165099"/>
                  </a:lnTo>
                  <a:lnTo>
                    <a:pt x="1665576" y="190499"/>
                  </a:lnTo>
                  <a:lnTo>
                    <a:pt x="1701893" y="215899"/>
                  </a:lnTo>
                  <a:lnTo>
                    <a:pt x="1737002" y="241299"/>
                  </a:lnTo>
                  <a:lnTo>
                    <a:pt x="1770857" y="266699"/>
                  </a:lnTo>
                  <a:lnTo>
                    <a:pt x="1803410" y="304799"/>
                  </a:lnTo>
                  <a:lnTo>
                    <a:pt x="1834613" y="330199"/>
                  </a:lnTo>
                  <a:lnTo>
                    <a:pt x="1864422" y="368299"/>
                  </a:lnTo>
                  <a:lnTo>
                    <a:pt x="1892787" y="406399"/>
                  </a:lnTo>
                  <a:lnTo>
                    <a:pt x="1919663" y="444499"/>
                  </a:lnTo>
                  <a:lnTo>
                    <a:pt x="1945002" y="482599"/>
                  </a:lnTo>
                  <a:lnTo>
                    <a:pt x="1968757" y="520699"/>
                  </a:lnTo>
                  <a:lnTo>
                    <a:pt x="1990882" y="558799"/>
                  </a:lnTo>
                  <a:lnTo>
                    <a:pt x="2011330" y="596899"/>
                  </a:lnTo>
                  <a:lnTo>
                    <a:pt x="2030053" y="634999"/>
                  </a:lnTo>
                  <a:lnTo>
                    <a:pt x="2047004" y="685799"/>
                  </a:lnTo>
                  <a:lnTo>
                    <a:pt x="2062137" y="723899"/>
                  </a:lnTo>
                  <a:lnTo>
                    <a:pt x="2075405" y="774699"/>
                  </a:lnTo>
                  <a:lnTo>
                    <a:pt x="2086760" y="812799"/>
                  </a:lnTo>
                  <a:lnTo>
                    <a:pt x="2096156" y="863599"/>
                  </a:lnTo>
                  <a:lnTo>
                    <a:pt x="2103546" y="901699"/>
                  </a:lnTo>
                  <a:lnTo>
                    <a:pt x="2108883" y="952499"/>
                  </a:lnTo>
                  <a:lnTo>
                    <a:pt x="2112119" y="1003299"/>
                  </a:lnTo>
                  <a:lnTo>
                    <a:pt x="2113208" y="1054099"/>
                  </a:lnTo>
                  <a:lnTo>
                    <a:pt x="2112119" y="1104899"/>
                  </a:lnTo>
                  <a:lnTo>
                    <a:pt x="2108883" y="1142999"/>
                  </a:lnTo>
                  <a:lnTo>
                    <a:pt x="2103546" y="1193799"/>
                  </a:lnTo>
                  <a:lnTo>
                    <a:pt x="2096156" y="1244599"/>
                  </a:lnTo>
                  <a:lnTo>
                    <a:pt x="2086760" y="1282699"/>
                  </a:lnTo>
                  <a:lnTo>
                    <a:pt x="2075405" y="1333499"/>
                  </a:lnTo>
                  <a:lnTo>
                    <a:pt x="2062137" y="1371599"/>
                  </a:lnTo>
                  <a:lnTo>
                    <a:pt x="2047004" y="1422399"/>
                  </a:lnTo>
                  <a:lnTo>
                    <a:pt x="2030053" y="1460499"/>
                  </a:lnTo>
                  <a:lnTo>
                    <a:pt x="2011330" y="1498599"/>
                  </a:lnTo>
                  <a:lnTo>
                    <a:pt x="1990882" y="1549399"/>
                  </a:lnTo>
                  <a:lnTo>
                    <a:pt x="1968757" y="1587499"/>
                  </a:lnTo>
                  <a:lnTo>
                    <a:pt x="1945002" y="1625599"/>
                  </a:lnTo>
                  <a:lnTo>
                    <a:pt x="1919663" y="1663699"/>
                  </a:lnTo>
                  <a:lnTo>
                    <a:pt x="1892787" y="1701799"/>
                  </a:lnTo>
                  <a:lnTo>
                    <a:pt x="1864422" y="1727199"/>
                  </a:lnTo>
                  <a:lnTo>
                    <a:pt x="1834613" y="1765299"/>
                  </a:lnTo>
                  <a:lnTo>
                    <a:pt x="1803410" y="1803399"/>
                  </a:lnTo>
                  <a:lnTo>
                    <a:pt x="1770857" y="1828799"/>
                  </a:lnTo>
                  <a:lnTo>
                    <a:pt x="1737002" y="1854199"/>
                  </a:lnTo>
                  <a:lnTo>
                    <a:pt x="1701893" y="1892299"/>
                  </a:lnTo>
                  <a:lnTo>
                    <a:pt x="1665576" y="1917699"/>
                  </a:lnTo>
                  <a:lnTo>
                    <a:pt x="1628098" y="1943099"/>
                  </a:lnTo>
                  <a:lnTo>
                    <a:pt x="1589505" y="1968499"/>
                  </a:lnTo>
                  <a:lnTo>
                    <a:pt x="1549846" y="1981199"/>
                  </a:lnTo>
                  <a:lnTo>
                    <a:pt x="1509167" y="2006599"/>
                  </a:lnTo>
                  <a:lnTo>
                    <a:pt x="1467515" y="2019299"/>
                  </a:lnTo>
                  <a:lnTo>
                    <a:pt x="1424936" y="2044699"/>
                  </a:lnTo>
                  <a:lnTo>
                    <a:pt x="1292114" y="2082799"/>
                  </a:lnTo>
                  <a:close/>
                </a:path>
                <a:path w="2113280" h="2108200">
                  <a:moveTo>
                    <a:pt x="1152647" y="2108199"/>
                  </a:moveTo>
                  <a:lnTo>
                    <a:pt x="960561" y="2108199"/>
                  </a:lnTo>
                  <a:lnTo>
                    <a:pt x="913412" y="2095499"/>
                  </a:lnTo>
                  <a:lnTo>
                    <a:pt x="1199796" y="2095499"/>
                  </a:lnTo>
                  <a:lnTo>
                    <a:pt x="1152647" y="2108199"/>
                  </a:lnTo>
                  <a:close/>
                </a:path>
              </a:pathLst>
            </a:custGeom>
            <a:solidFill>
              <a:srgbClr val="BE78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6" name="object 1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465148" y="3248234"/>
              <a:ext cx="1863434" cy="1865325"/>
            </a:xfrm>
            <a:prstGeom prst="rect">
              <a:avLst/>
            </a:prstGeom>
          </p:spPr>
        </p:pic>
      </p:grpSp>
      <p:sp>
        <p:nvSpPr>
          <p:cNvPr id="17" name="object 17"/>
          <p:cNvSpPr txBox="1"/>
          <p:nvPr/>
        </p:nvSpPr>
        <p:spPr>
          <a:xfrm>
            <a:off x="11148511" y="5555309"/>
            <a:ext cx="2480310" cy="3079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50" spc="125" dirty="0">
                <a:solidFill>
                  <a:srgbClr val="FFFFFF"/>
                </a:solidFill>
                <a:latin typeface="Arial"/>
                <a:cs typeface="Arial"/>
              </a:rPr>
              <a:t>4th</a:t>
            </a:r>
            <a:r>
              <a:rPr sz="1850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50" spc="150" dirty="0">
                <a:solidFill>
                  <a:srgbClr val="FFFFFF"/>
                </a:solidFill>
                <a:latin typeface="Arial"/>
                <a:cs typeface="Arial"/>
              </a:rPr>
              <a:t>november</a:t>
            </a:r>
            <a:r>
              <a:rPr sz="1850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50" spc="145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sz="185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50" spc="-20" dirty="0">
                <a:solidFill>
                  <a:srgbClr val="FFFFFF"/>
                </a:solidFill>
                <a:latin typeface="Arial"/>
                <a:cs typeface="Arial"/>
              </a:rPr>
              <a:t>10th</a:t>
            </a:r>
            <a:endParaRPr sz="185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1773589" y="5926784"/>
            <a:ext cx="1229995" cy="3079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50" spc="140" dirty="0">
                <a:solidFill>
                  <a:srgbClr val="FFFFFF"/>
                </a:solidFill>
                <a:latin typeface="Arial"/>
                <a:cs typeface="Arial"/>
              </a:rPr>
              <a:t>november</a:t>
            </a:r>
            <a:endParaRPr sz="185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1381726" y="6669734"/>
            <a:ext cx="2013585" cy="3079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50" spc="-120" dirty="0">
                <a:solidFill>
                  <a:srgbClr val="FFFFFF"/>
                </a:solidFill>
                <a:latin typeface="Arial"/>
                <a:cs typeface="Arial"/>
              </a:rPr>
              <a:t>TROBLESHOOTING</a:t>
            </a:r>
            <a:endParaRPr sz="185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3966826" y="3154049"/>
            <a:ext cx="1812289" cy="276860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0650" spc="-1585" dirty="0">
                <a:solidFill>
                  <a:srgbClr val="40B8F5"/>
                </a:solidFill>
                <a:latin typeface="Liberation Sans Narrow"/>
                <a:cs typeface="Liberation Sans Narrow"/>
              </a:rPr>
              <a:t>06</a:t>
            </a:r>
            <a:endParaRPr sz="10650">
              <a:latin typeface="Liberation Sans Narrow"/>
              <a:cs typeface="Liberation Sans Narrow"/>
            </a:endParaRPr>
          </a:p>
          <a:p>
            <a:pPr marL="34925">
              <a:lnSpc>
                <a:spcPct val="100000"/>
              </a:lnSpc>
              <a:spcBef>
                <a:spcPts val="6559"/>
              </a:spcBef>
            </a:pPr>
            <a:r>
              <a:rPr sz="1850" spc="-170" dirty="0">
                <a:solidFill>
                  <a:srgbClr val="FFFFFF"/>
                </a:solidFill>
                <a:latin typeface="Arial"/>
                <a:cs typeface="Arial"/>
              </a:rPr>
              <a:t>10TH</a:t>
            </a:r>
            <a:r>
              <a:rPr sz="185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50" spc="140" dirty="0">
                <a:solidFill>
                  <a:srgbClr val="FFFFFF"/>
                </a:solidFill>
                <a:latin typeface="Arial"/>
                <a:cs typeface="Arial"/>
              </a:rPr>
              <a:t>november</a:t>
            </a:r>
            <a:endParaRPr sz="185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3454549" y="5986221"/>
            <a:ext cx="2859405" cy="3079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50" spc="-100" dirty="0">
                <a:solidFill>
                  <a:srgbClr val="FFFFFF"/>
                </a:solidFill>
                <a:latin typeface="Arial"/>
                <a:cs typeface="Arial"/>
              </a:rPr>
              <a:t>USING</a:t>
            </a:r>
            <a:r>
              <a:rPr sz="18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50" spc="-114" dirty="0">
                <a:solidFill>
                  <a:srgbClr val="FFFFFF"/>
                </a:solidFill>
                <a:latin typeface="Arial"/>
                <a:cs typeface="Arial"/>
              </a:rPr>
              <a:t>PID</a:t>
            </a:r>
            <a:r>
              <a:rPr sz="18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50" spc="-105" dirty="0">
                <a:solidFill>
                  <a:srgbClr val="FFFFFF"/>
                </a:solidFill>
                <a:latin typeface="Arial"/>
                <a:cs typeface="Arial"/>
              </a:rPr>
              <a:t>ALGORITHM</a:t>
            </a:r>
            <a:r>
              <a:rPr sz="18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50" spc="-25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endParaRPr sz="185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4051798" y="6268313"/>
            <a:ext cx="1664970" cy="7683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93980">
              <a:lnSpc>
                <a:spcPct val="131800"/>
              </a:lnSpc>
              <a:spcBef>
                <a:spcPts val="95"/>
              </a:spcBef>
            </a:pPr>
            <a:r>
              <a:rPr sz="1850" spc="-135" dirty="0">
                <a:solidFill>
                  <a:srgbClr val="FFFFFF"/>
                </a:solidFill>
                <a:latin typeface="Arial"/>
                <a:cs typeface="Arial"/>
              </a:rPr>
              <a:t>OPTIMIZE</a:t>
            </a:r>
            <a:r>
              <a:rPr sz="1850" spc="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50" spc="-25" dirty="0">
                <a:solidFill>
                  <a:srgbClr val="FFFFFF"/>
                </a:solidFill>
                <a:latin typeface="Arial"/>
                <a:cs typeface="Arial"/>
              </a:rPr>
              <a:t>THE </a:t>
            </a:r>
            <a:r>
              <a:rPr sz="1850" spc="-145" dirty="0">
                <a:solidFill>
                  <a:srgbClr val="FFFFFF"/>
                </a:solidFill>
                <a:latin typeface="Arial"/>
                <a:cs typeface="Arial"/>
              </a:rPr>
              <a:t>PERFORMANCE</a:t>
            </a:r>
            <a:endParaRPr sz="1850">
              <a:latin typeface="Arial"/>
              <a:cs typeface="Arial"/>
            </a:endParaRPr>
          </a:p>
        </p:txBody>
      </p:sp>
      <p:grpSp>
        <p:nvGrpSpPr>
          <p:cNvPr id="23" name="object 23"/>
          <p:cNvGrpSpPr/>
          <p:nvPr/>
        </p:nvGrpSpPr>
        <p:grpSpPr>
          <a:xfrm>
            <a:off x="16041380" y="3160409"/>
            <a:ext cx="2113280" cy="2108200"/>
            <a:chOff x="16041380" y="3160409"/>
            <a:chExt cx="2113280" cy="2108200"/>
          </a:xfrm>
        </p:grpSpPr>
        <p:sp>
          <p:nvSpPr>
            <p:cNvPr id="24" name="object 24"/>
            <p:cNvSpPr/>
            <p:nvPr/>
          </p:nvSpPr>
          <p:spPr>
            <a:xfrm>
              <a:off x="16041380" y="3160409"/>
              <a:ext cx="2113280" cy="2108200"/>
            </a:xfrm>
            <a:custGeom>
              <a:avLst/>
              <a:gdLst/>
              <a:ahLst/>
              <a:cxnLst/>
              <a:rect l="l" t="t" r="r" b="b"/>
              <a:pathLst>
                <a:path w="2113280" h="2108200">
                  <a:moveTo>
                    <a:pt x="1292114" y="25399"/>
                  </a:moveTo>
                  <a:lnTo>
                    <a:pt x="821094" y="25399"/>
                  </a:lnTo>
                  <a:lnTo>
                    <a:pt x="913412" y="0"/>
                  </a:lnTo>
                  <a:lnTo>
                    <a:pt x="1199796" y="0"/>
                  </a:lnTo>
                  <a:lnTo>
                    <a:pt x="1292114" y="25399"/>
                  </a:lnTo>
                  <a:close/>
                </a:path>
                <a:path w="2113280" h="2108200">
                  <a:moveTo>
                    <a:pt x="1246301" y="2095499"/>
                  </a:moveTo>
                  <a:lnTo>
                    <a:pt x="866907" y="2095499"/>
                  </a:lnTo>
                  <a:lnTo>
                    <a:pt x="688272" y="2044699"/>
                  </a:lnTo>
                  <a:lnTo>
                    <a:pt x="645693" y="2019299"/>
                  </a:lnTo>
                  <a:lnTo>
                    <a:pt x="604041" y="2006599"/>
                  </a:lnTo>
                  <a:lnTo>
                    <a:pt x="563362" y="1981199"/>
                  </a:lnTo>
                  <a:lnTo>
                    <a:pt x="523702" y="1968499"/>
                  </a:lnTo>
                  <a:lnTo>
                    <a:pt x="485110" y="1943099"/>
                  </a:lnTo>
                  <a:lnTo>
                    <a:pt x="447632" y="1917699"/>
                  </a:lnTo>
                  <a:lnTo>
                    <a:pt x="411315" y="1892299"/>
                  </a:lnTo>
                  <a:lnTo>
                    <a:pt x="376205" y="1854199"/>
                  </a:lnTo>
                  <a:lnTo>
                    <a:pt x="342351" y="1828799"/>
                  </a:lnTo>
                  <a:lnTo>
                    <a:pt x="309798" y="1803399"/>
                  </a:lnTo>
                  <a:lnTo>
                    <a:pt x="278594" y="1765299"/>
                  </a:lnTo>
                  <a:lnTo>
                    <a:pt x="248786" y="1727199"/>
                  </a:lnTo>
                  <a:lnTo>
                    <a:pt x="220421" y="1701799"/>
                  </a:lnTo>
                  <a:lnTo>
                    <a:pt x="193545" y="1663699"/>
                  </a:lnTo>
                  <a:lnTo>
                    <a:pt x="168206" y="1625599"/>
                  </a:lnTo>
                  <a:lnTo>
                    <a:pt x="144450" y="1587499"/>
                  </a:lnTo>
                  <a:lnTo>
                    <a:pt x="122326" y="1549399"/>
                  </a:lnTo>
                  <a:lnTo>
                    <a:pt x="101878" y="1498599"/>
                  </a:lnTo>
                  <a:lnTo>
                    <a:pt x="83155" y="1460499"/>
                  </a:lnTo>
                  <a:lnTo>
                    <a:pt x="66204" y="1422399"/>
                  </a:lnTo>
                  <a:lnTo>
                    <a:pt x="51071" y="1371599"/>
                  </a:lnTo>
                  <a:lnTo>
                    <a:pt x="37803" y="1333499"/>
                  </a:lnTo>
                  <a:lnTo>
                    <a:pt x="26448" y="1282699"/>
                  </a:lnTo>
                  <a:lnTo>
                    <a:pt x="17051" y="1244599"/>
                  </a:lnTo>
                  <a:lnTo>
                    <a:pt x="9662" y="1193799"/>
                  </a:lnTo>
                  <a:lnTo>
                    <a:pt x="4325" y="1142999"/>
                  </a:lnTo>
                  <a:lnTo>
                    <a:pt x="1089" y="1104899"/>
                  </a:lnTo>
                  <a:lnTo>
                    <a:pt x="0" y="1054099"/>
                  </a:lnTo>
                  <a:lnTo>
                    <a:pt x="1089" y="1003299"/>
                  </a:lnTo>
                  <a:lnTo>
                    <a:pt x="4325" y="952499"/>
                  </a:lnTo>
                  <a:lnTo>
                    <a:pt x="9662" y="901699"/>
                  </a:lnTo>
                  <a:lnTo>
                    <a:pt x="17051" y="863599"/>
                  </a:lnTo>
                  <a:lnTo>
                    <a:pt x="26448" y="812799"/>
                  </a:lnTo>
                  <a:lnTo>
                    <a:pt x="37803" y="774699"/>
                  </a:lnTo>
                  <a:lnTo>
                    <a:pt x="51071" y="723899"/>
                  </a:lnTo>
                  <a:lnTo>
                    <a:pt x="66204" y="685799"/>
                  </a:lnTo>
                  <a:lnTo>
                    <a:pt x="83155" y="634999"/>
                  </a:lnTo>
                  <a:lnTo>
                    <a:pt x="101878" y="596899"/>
                  </a:lnTo>
                  <a:lnTo>
                    <a:pt x="122326" y="558799"/>
                  </a:lnTo>
                  <a:lnTo>
                    <a:pt x="144450" y="520699"/>
                  </a:lnTo>
                  <a:lnTo>
                    <a:pt x="168206" y="482599"/>
                  </a:lnTo>
                  <a:lnTo>
                    <a:pt x="193545" y="444499"/>
                  </a:lnTo>
                  <a:lnTo>
                    <a:pt x="220421" y="406399"/>
                  </a:lnTo>
                  <a:lnTo>
                    <a:pt x="248786" y="368299"/>
                  </a:lnTo>
                  <a:lnTo>
                    <a:pt x="278594" y="330199"/>
                  </a:lnTo>
                  <a:lnTo>
                    <a:pt x="309798" y="304799"/>
                  </a:lnTo>
                  <a:lnTo>
                    <a:pt x="342351" y="266699"/>
                  </a:lnTo>
                  <a:lnTo>
                    <a:pt x="376205" y="241299"/>
                  </a:lnTo>
                  <a:lnTo>
                    <a:pt x="411315" y="215899"/>
                  </a:lnTo>
                  <a:lnTo>
                    <a:pt x="447632" y="190499"/>
                  </a:lnTo>
                  <a:lnTo>
                    <a:pt x="485110" y="165099"/>
                  </a:lnTo>
                  <a:lnTo>
                    <a:pt x="523702" y="139699"/>
                  </a:lnTo>
                  <a:lnTo>
                    <a:pt x="563362" y="114299"/>
                  </a:lnTo>
                  <a:lnTo>
                    <a:pt x="604041" y="101599"/>
                  </a:lnTo>
                  <a:lnTo>
                    <a:pt x="645693" y="76199"/>
                  </a:lnTo>
                  <a:lnTo>
                    <a:pt x="731729" y="50799"/>
                  </a:lnTo>
                  <a:lnTo>
                    <a:pt x="776019" y="25399"/>
                  </a:lnTo>
                  <a:lnTo>
                    <a:pt x="913117" y="25399"/>
                  </a:lnTo>
                  <a:lnTo>
                    <a:pt x="731388" y="76199"/>
                  </a:lnTo>
                  <a:lnTo>
                    <a:pt x="645530" y="101599"/>
                  </a:lnTo>
                  <a:lnTo>
                    <a:pt x="604027" y="126999"/>
                  </a:lnTo>
                  <a:lnTo>
                    <a:pt x="563541" y="152399"/>
                  </a:lnTo>
                  <a:lnTo>
                    <a:pt x="524122" y="165099"/>
                  </a:lnTo>
                  <a:lnTo>
                    <a:pt x="485819" y="190499"/>
                  </a:lnTo>
                  <a:lnTo>
                    <a:pt x="448684" y="215899"/>
                  </a:lnTo>
                  <a:lnTo>
                    <a:pt x="412764" y="241299"/>
                  </a:lnTo>
                  <a:lnTo>
                    <a:pt x="378111" y="279399"/>
                  </a:lnTo>
                  <a:lnTo>
                    <a:pt x="344775" y="304799"/>
                  </a:lnTo>
                  <a:lnTo>
                    <a:pt x="312804" y="342899"/>
                  </a:lnTo>
                  <a:lnTo>
                    <a:pt x="282249" y="368299"/>
                  </a:lnTo>
                  <a:lnTo>
                    <a:pt x="253160" y="406399"/>
                  </a:lnTo>
                  <a:lnTo>
                    <a:pt x="225586" y="444499"/>
                  </a:lnTo>
                  <a:lnTo>
                    <a:pt x="199577" y="482599"/>
                  </a:lnTo>
                  <a:lnTo>
                    <a:pt x="175184" y="520699"/>
                  </a:lnTo>
                  <a:lnTo>
                    <a:pt x="152456" y="558799"/>
                  </a:lnTo>
                  <a:lnTo>
                    <a:pt x="131443" y="596899"/>
                  </a:lnTo>
                  <a:lnTo>
                    <a:pt x="112194" y="634999"/>
                  </a:lnTo>
                  <a:lnTo>
                    <a:pt x="94760" y="685799"/>
                  </a:lnTo>
                  <a:lnTo>
                    <a:pt x="79190" y="723899"/>
                  </a:lnTo>
                  <a:lnTo>
                    <a:pt x="65535" y="774699"/>
                  </a:lnTo>
                  <a:lnTo>
                    <a:pt x="53844" y="812799"/>
                  </a:lnTo>
                  <a:lnTo>
                    <a:pt x="44166" y="863599"/>
                  </a:lnTo>
                  <a:lnTo>
                    <a:pt x="36553" y="901699"/>
                  </a:lnTo>
                  <a:lnTo>
                    <a:pt x="31053" y="952499"/>
                  </a:lnTo>
                  <a:lnTo>
                    <a:pt x="27716" y="1003299"/>
                  </a:lnTo>
                  <a:lnTo>
                    <a:pt x="26593" y="1054099"/>
                  </a:lnTo>
                  <a:lnTo>
                    <a:pt x="27716" y="1104899"/>
                  </a:lnTo>
                  <a:lnTo>
                    <a:pt x="31053" y="1142999"/>
                  </a:lnTo>
                  <a:lnTo>
                    <a:pt x="36553" y="1193799"/>
                  </a:lnTo>
                  <a:lnTo>
                    <a:pt x="44166" y="1244599"/>
                  </a:lnTo>
                  <a:lnTo>
                    <a:pt x="53844" y="1282699"/>
                  </a:lnTo>
                  <a:lnTo>
                    <a:pt x="65535" y="1333499"/>
                  </a:lnTo>
                  <a:lnTo>
                    <a:pt x="79190" y="1371599"/>
                  </a:lnTo>
                  <a:lnTo>
                    <a:pt x="94760" y="1422399"/>
                  </a:lnTo>
                  <a:lnTo>
                    <a:pt x="112194" y="1460499"/>
                  </a:lnTo>
                  <a:lnTo>
                    <a:pt x="131443" y="1498599"/>
                  </a:lnTo>
                  <a:lnTo>
                    <a:pt x="152456" y="1549399"/>
                  </a:lnTo>
                  <a:lnTo>
                    <a:pt x="175184" y="1587499"/>
                  </a:lnTo>
                  <a:lnTo>
                    <a:pt x="199577" y="1625599"/>
                  </a:lnTo>
                  <a:lnTo>
                    <a:pt x="225586" y="1663699"/>
                  </a:lnTo>
                  <a:lnTo>
                    <a:pt x="253160" y="1689099"/>
                  </a:lnTo>
                  <a:lnTo>
                    <a:pt x="282249" y="1727199"/>
                  </a:lnTo>
                  <a:lnTo>
                    <a:pt x="312804" y="1765299"/>
                  </a:lnTo>
                  <a:lnTo>
                    <a:pt x="344775" y="1790699"/>
                  </a:lnTo>
                  <a:lnTo>
                    <a:pt x="378111" y="1828799"/>
                  </a:lnTo>
                  <a:lnTo>
                    <a:pt x="412764" y="1854199"/>
                  </a:lnTo>
                  <a:lnTo>
                    <a:pt x="448684" y="1879599"/>
                  </a:lnTo>
                  <a:lnTo>
                    <a:pt x="485819" y="1904999"/>
                  </a:lnTo>
                  <a:lnTo>
                    <a:pt x="524122" y="1930399"/>
                  </a:lnTo>
                  <a:lnTo>
                    <a:pt x="563541" y="1955799"/>
                  </a:lnTo>
                  <a:lnTo>
                    <a:pt x="604027" y="1981199"/>
                  </a:lnTo>
                  <a:lnTo>
                    <a:pt x="688000" y="2006599"/>
                  </a:lnTo>
                  <a:lnTo>
                    <a:pt x="731388" y="2031999"/>
                  </a:lnTo>
                  <a:lnTo>
                    <a:pt x="820717" y="2057399"/>
                  </a:lnTo>
                  <a:lnTo>
                    <a:pt x="866558" y="2057399"/>
                  </a:lnTo>
                  <a:lnTo>
                    <a:pt x="913117" y="2070099"/>
                  </a:lnTo>
                  <a:lnTo>
                    <a:pt x="960344" y="2070099"/>
                  </a:lnTo>
                  <a:lnTo>
                    <a:pt x="1008190" y="2082799"/>
                  </a:lnTo>
                  <a:lnTo>
                    <a:pt x="1292114" y="2082799"/>
                  </a:lnTo>
                  <a:lnTo>
                    <a:pt x="1246301" y="2095499"/>
                  </a:lnTo>
                  <a:close/>
                </a:path>
                <a:path w="2113280" h="2108200">
                  <a:moveTo>
                    <a:pt x="1292114" y="2082799"/>
                  </a:moveTo>
                  <a:lnTo>
                    <a:pt x="1105018" y="2082799"/>
                  </a:lnTo>
                  <a:lnTo>
                    <a:pt x="1152864" y="2070099"/>
                  </a:lnTo>
                  <a:lnTo>
                    <a:pt x="1200091" y="2070099"/>
                  </a:lnTo>
                  <a:lnTo>
                    <a:pt x="1246650" y="2057399"/>
                  </a:lnTo>
                  <a:lnTo>
                    <a:pt x="1292491" y="2057399"/>
                  </a:lnTo>
                  <a:lnTo>
                    <a:pt x="1381820" y="2031999"/>
                  </a:lnTo>
                  <a:lnTo>
                    <a:pt x="1425207" y="2006599"/>
                  </a:lnTo>
                  <a:lnTo>
                    <a:pt x="1509181" y="1981199"/>
                  </a:lnTo>
                  <a:lnTo>
                    <a:pt x="1549667" y="1955799"/>
                  </a:lnTo>
                  <a:lnTo>
                    <a:pt x="1589086" y="1930399"/>
                  </a:lnTo>
                  <a:lnTo>
                    <a:pt x="1627389" y="1904999"/>
                  </a:lnTo>
                  <a:lnTo>
                    <a:pt x="1664524" y="1879599"/>
                  </a:lnTo>
                  <a:lnTo>
                    <a:pt x="1700443" y="1854199"/>
                  </a:lnTo>
                  <a:lnTo>
                    <a:pt x="1735096" y="1828799"/>
                  </a:lnTo>
                  <a:lnTo>
                    <a:pt x="1768433" y="1790699"/>
                  </a:lnTo>
                  <a:lnTo>
                    <a:pt x="1800404" y="1765299"/>
                  </a:lnTo>
                  <a:lnTo>
                    <a:pt x="1830959" y="1727199"/>
                  </a:lnTo>
                  <a:lnTo>
                    <a:pt x="1860048" y="1689099"/>
                  </a:lnTo>
                  <a:lnTo>
                    <a:pt x="1887622" y="1663699"/>
                  </a:lnTo>
                  <a:lnTo>
                    <a:pt x="1913631" y="1625599"/>
                  </a:lnTo>
                  <a:lnTo>
                    <a:pt x="1938024" y="1587499"/>
                  </a:lnTo>
                  <a:lnTo>
                    <a:pt x="1960752" y="1549399"/>
                  </a:lnTo>
                  <a:lnTo>
                    <a:pt x="1981765" y="1498599"/>
                  </a:lnTo>
                  <a:lnTo>
                    <a:pt x="2001014" y="1460499"/>
                  </a:lnTo>
                  <a:lnTo>
                    <a:pt x="2018448" y="1422399"/>
                  </a:lnTo>
                  <a:lnTo>
                    <a:pt x="2034018" y="1371599"/>
                  </a:lnTo>
                  <a:lnTo>
                    <a:pt x="2047673" y="1333499"/>
                  </a:lnTo>
                  <a:lnTo>
                    <a:pt x="2059364" y="1282699"/>
                  </a:lnTo>
                  <a:lnTo>
                    <a:pt x="2069042" y="1244599"/>
                  </a:lnTo>
                  <a:lnTo>
                    <a:pt x="2076655" y="1193799"/>
                  </a:lnTo>
                  <a:lnTo>
                    <a:pt x="2082155" y="1142999"/>
                  </a:lnTo>
                  <a:lnTo>
                    <a:pt x="2085492" y="1104899"/>
                  </a:lnTo>
                  <a:lnTo>
                    <a:pt x="2086615" y="1054099"/>
                  </a:lnTo>
                  <a:lnTo>
                    <a:pt x="2085492" y="1003299"/>
                  </a:lnTo>
                  <a:lnTo>
                    <a:pt x="2082155" y="952499"/>
                  </a:lnTo>
                  <a:lnTo>
                    <a:pt x="2076655" y="901699"/>
                  </a:lnTo>
                  <a:lnTo>
                    <a:pt x="2069042" y="863599"/>
                  </a:lnTo>
                  <a:lnTo>
                    <a:pt x="2059364" y="812799"/>
                  </a:lnTo>
                  <a:lnTo>
                    <a:pt x="2047673" y="774699"/>
                  </a:lnTo>
                  <a:lnTo>
                    <a:pt x="2034018" y="723899"/>
                  </a:lnTo>
                  <a:lnTo>
                    <a:pt x="2018448" y="685799"/>
                  </a:lnTo>
                  <a:lnTo>
                    <a:pt x="2001014" y="634999"/>
                  </a:lnTo>
                  <a:lnTo>
                    <a:pt x="1981765" y="596899"/>
                  </a:lnTo>
                  <a:lnTo>
                    <a:pt x="1960752" y="558799"/>
                  </a:lnTo>
                  <a:lnTo>
                    <a:pt x="1938024" y="520699"/>
                  </a:lnTo>
                  <a:lnTo>
                    <a:pt x="1913631" y="482599"/>
                  </a:lnTo>
                  <a:lnTo>
                    <a:pt x="1887622" y="444499"/>
                  </a:lnTo>
                  <a:lnTo>
                    <a:pt x="1860048" y="406399"/>
                  </a:lnTo>
                  <a:lnTo>
                    <a:pt x="1830959" y="368299"/>
                  </a:lnTo>
                  <a:lnTo>
                    <a:pt x="1800404" y="342899"/>
                  </a:lnTo>
                  <a:lnTo>
                    <a:pt x="1768433" y="304799"/>
                  </a:lnTo>
                  <a:lnTo>
                    <a:pt x="1735096" y="279399"/>
                  </a:lnTo>
                  <a:lnTo>
                    <a:pt x="1700443" y="241299"/>
                  </a:lnTo>
                  <a:lnTo>
                    <a:pt x="1664524" y="215899"/>
                  </a:lnTo>
                  <a:lnTo>
                    <a:pt x="1627389" y="190499"/>
                  </a:lnTo>
                  <a:lnTo>
                    <a:pt x="1589086" y="165099"/>
                  </a:lnTo>
                  <a:lnTo>
                    <a:pt x="1549667" y="152399"/>
                  </a:lnTo>
                  <a:lnTo>
                    <a:pt x="1509181" y="126999"/>
                  </a:lnTo>
                  <a:lnTo>
                    <a:pt x="1467678" y="101599"/>
                  </a:lnTo>
                  <a:lnTo>
                    <a:pt x="1381820" y="76199"/>
                  </a:lnTo>
                  <a:lnTo>
                    <a:pt x="1200091" y="25399"/>
                  </a:lnTo>
                  <a:lnTo>
                    <a:pt x="1337189" y="25399"/>
                  </a:lnTo>
                  <a:lnTo>
                    <a:pt x="1381479" y="50799"/>
                  </a:lnTo>
                  <a:lnTo>
                    <a:pt x="1467515" y="76199"/>
                  </a:lnTo>
                  <a:lnTo>
                    <a:pt x="1509167" y="101599"/>
                  </a:lnTo>
                  <a:lnTo>
                    <a:pt x="1549846" y="114299"/>
                  </a:lnTo>
                  <a:lnTo>
                    <a:pt x="1589505" y="139699"/>
                  </a:lnTo>
                  <a:lnTo>
                    <a:pt x="1628098" y="165099"/>
                  </a:lnTo>
                  <a:lnTo>
                    <a:pt x="1665576" y="190499"/>
                  </a:lnTo>
                  <a:lnTo>
                    <a:pt x="1701893" y="215899"/>
                  </a:lnTo>
                  <a:lnTo>
                    <a:pt x="1737002" y="241299"/>
                  </a:lnTo>
                  <a:lnTo>
                    <a:pt x="1770857" y="266699"/>
                  </a:lnTo>
                  <a:lnTo>
                    <a:pt x="1803410" y="304799"/>
                  </a:lnTo>
                  <a:lnTo>
                    <a:pt x="1834613" y="330199"/>
                  </a:lnTo>
                  <a:lnTo>
                    <a:pt x="1864422" y="368299"/>
                  </a:lnTo>
                  <a:lnTo>
                    <a:pt x="1892787" y="406399"/>
                  </a:lnTo>
                  <a:lnTo>
                    <a:pt x="1919663" y="444499"/>
                  </a:lnTo>
                  <a:lnTo>
                    <a:pt x="1945002" y="482599"/>
                  </a:lnTo>
                  <a:lnTo>
                    <a:pt x="1968757" y="520699"/>
                  </a:lnTo>
                  <a:lnTo>
                    <a:pt x="1990882" y="558799"/>
                  </a:lnTo>
                  <a:lnTo>
                    <a:pt x="2011330" y="596899"/>
                  </a:lnTo>
                  <a:lnTo>
                    <a:pt x="2030053" y="634999"/>
                  </a:lnTo>
                  <a:lnTo>
                    <a:pt x="2047004" y="685799"/>
                  </a:lnTo>
                  <a:lnTo>
                    <a:pt x="2062137" y="723899"/>
                  </a:lnTo>
                  <a:lnTo>
                    <a:pt x="2075405" y="774699"/>
                  </a:lnTo>
                  <a:lnTo>
                    <a:pt x="2086760" y="812799"/>
                  </a:lnTo>
                  <a:lnTo>
                    <a:pt x="2096156" y="863599"/>
                  </a:lnTo>
                  <a:lnTo>
                    <a:pt x="2103546" y="901699"/>
                  </a:lnTo>
                  <a:lnTo>
                    <a:pt x="2108883" y="952499"/>
                  </a:lnTo>
                  <a:lnTo>
                    <a:pt x="2112119" y="1003299"/>
                  </a:lnTo>
                  <a:lnTo>
                    <a:pt x="2113208" y="1054099"/>
                  </a:lnTo>
                  <a:lnTo>
                    <a:pt x="2112119" y="1104899"/>
                  </a:lnTo>
                  <a:lnTo>
                    <a:pt x="2108883" y="1142999"/>
                  </a:lnTo>
                  <a:lnTo>
                    <a:pt x="2103546" y="1193799"/>
                  </a:lnTo>
                  <a:lnTo>
                    <a:pt x="2096156" y="1244599"/>
                  </a:lnTo>
                  <a:lnTo>
                    <a:pt x="2086760" y="1282699"/>
                  </a:lnTo>
                  <a:lnTo>
                    <a:pt x="2075405" y="1333499"/>
                  </a:lnTo>
                  <a:lnTo>
                    <a:pt x="2062137" y="1371599"/>
                  </a:lnTo>
                  <a:lnTo>
                    <a:pt x="2047004" y="1422399"/>
                  </a:lnTo>
                  <a:lnTo>
                    <a:pt x="2030053" y="1460499"/>
                  </a:lnTo>
                  <a:lnTo>
                    <a:pt x="2011330" y="1498599"/>
                  </a:lnTo>
                  <a:lnTo>
                    <a:pt x="1990882" y="1549399"/>
                  </a:lnTo>
                  <a:lnTo>
                    <a:pt x="1968757" y="1587499"/>
                  </a:lnTo>
                  <a:lnTo>
                    <a:pt x="1945002" y="1625599"/>
                  </a:lnTo>
                  <a:lnTo>
                    <a:pt x="1919663" y="1663699"/>
                  </a:lnTo>
                  <a:lnTo>
                    <a:pt x="1892787" y="1701799"/>
                  </a:lnTo>
                  <a:lnTo>
                    <a:pt x="1864422" y="1727199"/>
                  </a:lnTo>
                  <a:lnTo>
                    <a:pt x="1834613" y="1765299"/>
                  </a:lnTo>
                  <a:lnTo>
                    <a:pt x="1803410" y="1803399"/>
                  </a:lnTo>
                  <a:lnTo>
                    <a:pt x="1770857" y="1828799"/>
                  </a:lnTo>
                  <a:lnTo>
                    <a:pt x="1737002" y="1854199"/>
                  </a:lnTo>
                  <a:lnTo>
                    <a:pt x="1701893" y="1892299"/>
                  </a:lnTo>
                  <a:lnTo>
                    <a:pt x="1665576" y="1917699"/>
                  </a:lnTo>
                  <a:lnTo>
                    <a:pt x="1628098" y="1943099"/>
                  </a:lnTo>
                  <a:lnTo>
                    <a:pt x="1589505" y="1968499"/>
                  </a:lnTo>
                  <a:lnTo>
                    <a:pt x="1549846" y="1981199"/>
                  </a:lnTo>
                  <a:lnTo>
                    <a:pt x="1509167" y="2006599"/>
                  </a:lnTo>
                  <a:lnTo>
                    <a:pt x="1467515" y="2019299"/>
                  </a:lnTo>
                  <a:lnTo>
                    <a:pt x="1424936" y="2044699"/>
                  </a:lnTo>
                  <a:lnTo>
                    <a:pt x="1292114" y="2082799"/>
                  </a:lnTo>
                  <a:close/>
                </a:path>
                <a:path w="2113280" h="2108200">
                  <a:moveTo>
                    <a:pt x="1152647" y="2108199"/>
                  </a:moveTo>
                  <a:lnTo>
                    <a:pt x="960561" y="2108199"/>
                  </a:lnTo>
                  <a:lnTo>
                    <a:pt x="913412" y="2095499"/>
                  </a:lnTo>
                  <a:lnTo>
                    <a:pt x="1199796" y="2095499"/>
                  </a:lnTo>
                  <a:lnTo>
                    <a:pt x="1152647" y="2108199"/>
                  </a:lnTo>
                  <a:close/>
                </a:path>
              </a:pathLst>
            </a:custGeom>
            <a:solidFill>
              <a:srgbClr val="BE78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5" name="object 2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165323" y="3284353"/>
              <a:ext cx="1863431" cy="1865325"/>
            </a:xfrm>
            <a:prstGeom prst="rect">
              <a:avLst/>
            </a:prstGeom>
          </p:spPr>
        </p:pic>
      </p:grpSp>
      <p:sp>
        <p:nvSpPr>
          <p:cNvPr id="26" name="object 26"/>
          <p:cNvSpPr txBox="1"/>
          <p:nvPr/>
        </p:nvSpPr>
        <p:spPr>
          <a:xfrm>
            <a:off x="16245394" y="3106409"/>
            <a:ext cx="1805939" cy="27565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427990">
              <a:lnSpc>
                <a:spcPct val="100000"/>
              </a:lnSpc>
              <a:spcBef>
                <a:spcPts val="135"/>
              </a:spcBef>
            </a:pPr>
            <a:r>
              <a:rPr sz="10650" spc="-1585" dirty="0">
                <a:solidFill>
                  <a:srgbClr val="40B8F5"/>
                </a:solidFill>
                <a:latin typeface="Liberation Sans Narrow"/>
                <a:cs typeface="Liberation Sans Narrow"/>
              </a:rPr>
              <a:t>07</a:t>
            </a:r>
            <a:endParaRPr sz="10650">
              <a:latin typeface="Liberation Sans Narrow"/>
              <a:cs typeface="Liberation Sans Narrow"/>
            </a:endParaRPr>
          </a:p>
          <a:p>
            <a:pPr marL="12700">
              <a:lnSpc>
                <a:spcPct val="100000"/>
              </a:lnSpc>
              <a:spcBef>
                <a:spcPts val="6465"/>
              </a:spcBef>
            </a:pPr>
            <a:r>
              <a:rPr sz="1850" spc="100" dirty="0">
                <a:solidFill>
                  <a:srgbClr val="FFFFFF"/>
                </a:solidFill>
                <a:latin typeface="Arial"/>
                <a:cs typeface="Arial"/>
              </a:rPr>
              <a:t>20th</a:t>
            </a:r>
            <a:r>
              <a:rPr sz="185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50" spc="140" dirty="0">
                <a:solidFill>
                  <a:srgbClr val="FFFFFF"/>
                </a:solidFill>
                <a:latin typeface="Arial"/>
                <a:cs typeface="Arial"/>
              </a:rPr>
              <a:t>november</a:t>
            </a:r>
            <a:endParaRPr sz="1850">
              <a:latin typeface="Arial"/>
              <a:cs typeface="Arial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6271738" y="6298259"/>
            <a:ext cx="1753235" cy="3079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50" spc="-145" dirty="0">
                <a:solidFill>
                  <a:srgbClr val="FFFFFF"/>
                </a:solidFill>
                <a:latin typeface="Arial"/>
                <a:cs typeface="Arial"/>
              </a:rPr>
              <a:t>FINAL</a:t>
            </a:r>
            <a:r>
              <a:rPr sz="1850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50" spc="-85" dirty="0">
                <a:solidFill>
                  <a:srgbClr val="FFFFFF"/>
                </a:solidFill>
                <a:latin typeface="Arial"/>
                <a:cs typeface="Arial"/>
              </a:rPr>
              <a:t>PRODUCT</a:t>
            </a:r>
            <a:endParaRPr sz="18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801</Words>
  <Application>Microsoft Office PowerPoint</Application>
  <PresentationFormat>Custom</PresentationFormat>
  <Paragraphs>56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Arial Black</vt:lpstr>
      <vt:lpstr>Calibri</vt:lpstr>
      <vt:lpstr>Liberation Sans Narrow</vt:lpstr>
      <vt:lpstr>Times New Roman</vt:lpstr>
      <vt:lpstr>Trebuchet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05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 FOLLOWER ROBOT</dc:title>
  <dc:creator>kirti fatak</dc:creator>
  <cp:keywords>DAFzLwPEMd8,BAEboz6riVw</cp:keywords>
  <cp:lastModifiedBy>gangasagar lonekar</cp:lastModifiedBy>
  <cp:revision>1</cp:revision>
  <dcterms:created xsi:type="dcterms:W3CDTF">2024-01-14T17:32:51Z</dcterms:created>
  <dcterms:modified xsi:type="dcterms:W3CDTF">2024-01-14T17:34:35Z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2024-01-14T00:00:00Z</vt:filetime>
  </property>
  <property fmtid="{D5CDD505-2E9C-101B-9397-08002B2CF9AE}" pid="3" name="Creator">
    <vt:lpwstr>Canva</vt:lpwstr>
  </property>
  <property fmtid="{D5CDD505-2E9C-101B-9397-08002B2CF9AE}" pid="4" name="LastSaved">
    <vt:filetime>2024-01-14T00:00:00Z</vt:filetime>
  </property>
  <property fmtid="{D5CDD505-2E9C-101B-9397-08002B2CF9AE}" pid="5" name="Producer">
    <vt:lpwstr>3-Heights(TM) PDF Security Shell 4.8.25.2 (http://www.pdf-tools.com)</vt:lpwstr>
  </property>
</Properties>
</file>